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0"/>
  </p:notesMasterIdLst>
  <p:sldIdLst>
    <p:sldId id="256" r:id="rId2"/>
    <p:sldId id="258" r:id="rId3"/>
    <p:sldId id="265" r:id="rId4"/>
    <p:sldId id="259" r:id="rId5"/>
    <p:sldId id="260" r:id="rId6"/>
    <p:sldId id="262" r:id="rId7"/>
    <p:sldId id="263" r:id="rId8"/>
    <p:sldId id="264" r:id="rId9"/>
  </p:sldIdLst>
  <p:sldSz cx="7345363" cy="10477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6" userDrawn="1">
          <p15:clr>
            <a:srgbClr val="A4A3A4"/>
          </p15:clr>
        </p15:guide>
        <p15:guide id="2" pos="1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5C84CC"/>
    <a:srgbClr val="FFFEFB"/>
    <a:srgbClr val="00297A"/>
    <a:srgbClr val="002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2544" y="62"/>
      </p:cViewPr>
      <p:guideLst>
        <p:guide orient="horz" pos="556"/>
        <p:guide pos="1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CAFB5-7AC8-41DF-BF36-A69F933857CD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47913" y="1143000"/>
            <a:ext cx="2162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EA190-EC01-4136-82BF-542BB0A7CC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957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276" y="0"/>
            <a:ext cx="7346639" cy="10481775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6010" y="3401603"/>
            <a:ext cx="4753664" cy="3897173"/>
          </a:xfrm>
        </p:spPr>
        <p:txBody>
          <a:bodyPr anchor="b"/>
          <a:lstStyle>
            <a:lvl1pPr>
              <a:defRPr sz="385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010" y="7298775"/>
            <a:ext cx="4753664" cy="1316058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6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4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1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3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3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3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5664364" y="2876830"/>
            <a:ext cx="1513415" cy="183681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DF7C085-B306-4A4F-A83B-39BB0FCE244E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3611368" y="5070120"/>
            <a:ext cx="5896909" cy="183682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1" name="Rectangle 10"/>
          <p:cNvSpPr/>
          <p:nvPr/>
        </p:nvSpPr>
        <p:spPr>
          <a:xfrm>
            <a:off x="6222066" y="0"/>
            <a:ext cx="550902" cy="1679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68222" y="451811"/>
            <a:ext cx="635657" cy="1172855"/>
          </a:xfrm>
          <a:prstGeom prst="rect">
            <a:avLst/>
          </a:prstGeom>
        </p:spPr>
        <p:txBody>
          <a:bodyPr anchor="b"/>
          <a:lstStyle>
            <a:lvl1pPr algn="ctr">
              <a:defRPr sz="2249"/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394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76" y="0"/>
            <a:ext cx="7346639" cy="10481775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11" y="7579999"/>
            <a:ext cx="5158787" cy="865850"/>
          </a:xfrm>
        </p:spPr>
        <p:txBody>
          <a:bodyPr anchor="b">
            <a:normAutofit/>
          </a:bodyPr>
          <a:lstStyle>
            <a:lvl1pPr algn="l">
              <a:defRPr sz="1928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6011" y="1047750"/>
            <a:ext cx="5158787" cy="523875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85"/>
            </a:lvl1pPr>
            <a:lvl2pPr marL="367269" indent="0">
              <a:buNone/>
              <a:defRPr sz="1285"/>
            </a:lvl2pPr>
            <a:lvl3pPr marL="734538" indent="0">
              <a:buNone/>
              <a:defRPr sz="1285"/>
            </a:lvl3pPr>
            <a:lvl4pPr marL="1101806" indent="0">
              <a:buNone/>
              <a:defRPr sz="1285"/>
            </a:lvl4pPr>
            <a:lvl5pPr marL="1469075" indent="0">
              <a:buNone/>
              <a:defRPr sz="1285"/>
            </a:lvl5pPr>
            <a:lvl6pPr marL="1836344" indent="0">
              <a:buNone/>
              <a:defRPr sz="1285"/>
            </a:lvl6pPr>
            <a:lvl7pPr marL="2203613" indent="0">
              <a:buNone/>
              <a:defRPr sz="1285"/>
            </a:lvl7pPr>
            <a:lvl8pPr marL="2570881" indent="0">
              <a:buNone/>
              <a:defRPr sz="1285"/>
            </a:lvl8pPr>
            <a:lvl9pPr marL="2938150" indent="0">
              <a:buNone/>
              <a:defRPr sz="128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96010" y="8445849"/>
            <a:ext cx="5158787" cy="754282"/>
          </a:xfrm>
        </p:spPr>
        <p:txBody>
          <a:bodyPr>
            <a:normAutofit/>
          </a:bodyPr>
          <a:lstStyle>
            <a:lvl1pPr marL="0" indent="0">
              <a:buNone/>
              <a:defRPr sz="964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67269" indent="0">
              <a:buNone/>
              <a:defRPr sz="964"/>
            </a:lvl2pPr>
            <a:lvl3pPr marL="734538" indent="0">
              <a:buNone/>
              <a:defRPr sz="803"/>
            </a:lvl3pPr>
            <a:lvl4pPr marL="1101806" indent="0">
              <a:buNone/>
              <a:defRPr sz="723"/>
            </a:lvl4pPr>
            <a:lvl5pPr marL="1469075" indent="0">
              <a:buNone/>
              <a:defRPr sz="723"/>
            </a:lvl5pPr>
            <a:lvl6pPr marL="1836344" indent="0">
              <a:buNone/>
              <a:defRPr sz="723"/>
            </a:lvl6pPr>
            <a:lvl7pPr marL="2203613" indent="0">
              <a:buNone/>
              <a:defRPr sz="723"/>
            </a:lvl7pPr>
            <a:lvl8pPr marL="2570881" indent="0">
              <a:buNone/>
              <a:defRPr sz="723"/>
            </a:lvl8pPr>
            <a:lvl9pPr marL="2938150" indent="0">
              <a:buNone/>
              <a:defRPr sz="72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C085-B306-4A4F-A83B-39BB0FCE244E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Rectangle 9"/>
          <p:cNvSpPr/>
          <p:nvPr/>
        </p:nvSpPr>
        <p:spPr>
          <a:xfrm>
            <a:off x="6222066" y="0"/>
            <a:ext cx="550902" cy="1679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68222" y="451811"/>
            <a:ext cx="635657" cy="1172855"/>
          </a:xfrm>
          <a:prstGeom prst="rect">
            <a:avLst/>
          </a:prstGeom>
        </p:spPr>
        <p:txBody>
          <a:bodyPr/>
          <a:lstStyle>
            <a:lvl1pPr algn="ctr">
              <a:defRPr sz="2249"/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9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276" y="0"/>
            <a:ext cx="7346639" cy="10481775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11" y="1416403"/>
            <a:ext cx="5158788" cy="2586100"/>
          </a:xfrm>
        </p:spPr>
        <p:txBody>
          <a:bodyPr/>
          <a:lstStyle>
            <a:lvl1pPr>
              <a:defRPr sz="289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96011" y="5328925"/>
            <a:ext cx="5158788" cy="3875754"/>
          </a:xfrm>
        </p:spPr>
        <p:txBody>
          <a:bodyPr anchor="ctr">
            <a:normAutofit/>
          </a:bodyPr>
          <a:lstStyle>
            <a:lvl1pPr marL="0" indent="0">
              <a:buNone/>
              <a:defRPr sz="1446"/>
            </a:lvl1pPr>
            <a:lvl2pPr marL="367269" indent="0">
              <a:buNone/>
              <a:defRPr sz="964"/>
            </a:lvl2pPr>
            <a:lvl3pPr marL="734538" indent="0">
              <a:buNone/>
              <a:defRPr sz="803"/>
            </a:lvl3pPr>
            <a:lvl4pPr marL="1101806" indent="0">
              <a:buNone/>
              <a:defRPr sz="723"/>
            </a:lvl4pPr>
            <a:lvl5pPr marL="1469075" indent="0">
              <a:buNone/>
              <a:defRPr sz="723"/>
            </a:lvl5pPr>
            <a:lvl6pPr marL="1836344" indent="0">
              <a:buNone/>
              <a:defRPr sz="723"/>
            </a:lvl6pPr>
            <a:lvl7pPr marL="2203613" indent="0">
              <a:buNone/>
              <a:defRPr sz="723"/>
            </a:lvl7pPr>
            <a:lvl8pPr marL="2570881" indent="0">
              <a:buNone/>
              <a:defRPr sz="723"/>
            </a:lvl8pPr>
            <a:lvl9pPr marL="2938150" indent="0">
              <a:buNone/>
              <a:defRPr sz="72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C085-B306-4A4F-A83B-39BB0FCE244E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6222066" y="0"/>
            <a:ext cx="550902" cy="1679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68222" y="451811"/>
            <a:ext cx="635657" cy="1172855"/>
          </a:xfrm>
          <a:prstGeom prst="rect">
            <a:avLst/>
          </a:prstGeom>
        </p:spPr>
        <p:txBody>
          <a:bodyPr/>
          <a:lstStyle>
            <a:lvl1pPr algn="ctr">
              <a:defRPr sz="2249"/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2338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276" y="0"/>
            <a:ext cx="7346639" cy="10481775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520080" y="995638"/>
            <a:ext cx="483257" cy="108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426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5678855" y="4431002"/>
            <a:ext cx="497292" cy="108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426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70" y="1416402"/>
            <a:ext cx="4948629" cy="4403329"/>
          </a:xfrm>
        </p:spPr>
        <p:txBody>
          <a:bodyPr anchor="ctr"/>
          <a:lstStyle>
            <a:lvl1pPr>
              <a:defRPr sz="289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114399" y="5819731"/>
            <a:ext cx="4535539" cy="508923"/>
          </a:xfrm>
        </p:spPr>
        <p:txBody>
          <a:bodyPr>
            <a:normAutofit/>
          </a:bodyPr>
          <a:lstStyle>
            <a:lvl1pPr marL="0" indent="0">
              <a:buNone/>
              <a:defRPr lang="en-US" sz="1125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67269" indent="0">
              <a:buNone/>
              <a:defRPr sz="964"/>
            </a:lvl2pPr>
            <a:lvl3pPr marL="734538" indent="0">
              <a:buNone/>
              <a:defRPr sz="803"/>
            </a:lvl3pPr>
            <a:lvl4pPr marL="1101806" indent="0">
              <a:buNone/>
              <a:defRPr sz="723"/>
            </a:lvl4pPr>
            <a:lvl5pPr marL="1469075" indent="0">
              <a:buNone/>
              <a:defRPr sz="723"/>
            </a:lvl5pPr>
            <a:lvl6pPr marL="1836344" indent="0">
              <a:buNone/>
              <a:defRPr sz="723"/>
            </a:lvl6pPr>
            <a:lvl7pPr marL="2203613" indent="0">
              <a:buNone/>
              <a:defRPr sz="723"/>
            </a:lvl7pPr>
            <a:lvl8pPr marL="2570881" indent="0">
              <a:buNone/>
              <a:defRPr sz="723"/>
            </a:lvl8pPr>
            <a:lvl9pPr marL="2938150" indent="0">
              <a:buNone/>
              <a:defRPr sz="72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696011" y="7640136"/>
            <a:ext cx="5095864" cy="1544001"/>
          </a:xfrm>
        </p:spPr>
        <p:txBody>
          <a:bodyPr anchor="ctr">
            <a:normAutofit/>
          </a:bodyPr>
          <a:lstStyle>
            <a:lvl1pPr marL="0" indent="0">
              <a:buNone/>
              <a:defRPr sz="1446"/>
            </a:lvl1pPr>
            <a:lvl2pPr marL="367269" indent="0">
              <a:buNone/>
              <a:defRPr sz="964"/>
            </a:lvl2pPr>
            <a:lvl3pPr marL="734538" indent="0">
              <a:buNone/>
              <a:defRPr sz="803"/>
            </a:lvl3pPr>
            <a:lvl4pPr marL="1101806" indent="0">
              <a:buNone/>
              <a:defRPr sz="723"/>
            </a:lvl4pPr>
            <a:lvl5pPr marL="1469075" indent="0">
              <a:buNone/>
              <a:defRPr sz="723"/>
            </a:lvl5pPr>
            <a:lvl6pPr marL="1836344" indent="0">
              <a:buNone/>
              <a:defRPr sz="723"/>
            </a:lvl6pPr>
            <a:lvl7pPr marL="2203613" indent="0">
              <a:buNone/>
              <a:defRPr sz="723"/>
            </a:lvl7pPr>
            <a:lvl8pPr marL="2570881" indent="0">
              <a:buNone/>
              <a:defRPr sz="723"/>
            </a:lvl8pPr>
            <a:lvl9pPr marL="2938150" indent="0">
              <a:buNone/>
              <a:defRPr sz="72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C085-B306-4A4F-A83B-39BB0FCE244E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Rectangle 8"/>
          <p:cNvSpPr/>
          <p:nvPr/>
        </p:nvSpPr>
        <p:spPr>
          <a:xfrm>
            <a:off x="6222066" y="0"/>
            <a:ext cx="550902" cy="1679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68222" y="451811"/>
            <a:ext cx="635657" cy="1172855"/>
          </a:xfrm>
          <a:prstGeom prst="rect">
            <a:avLst/>
          </a:prstGeom>
        </p:spPr>
        <p:txBody>
          <a:bodyPr/>
          <a:lstStyle>
            <a:lvl1pPr algn="ctr">
              <a:defRPr sz="2249"/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5295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276" y="0"/>
            <a:ext cx="7346639" cy="10481775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11" y="3143250"/>
            <a:ext cx="5158788" cy="3201458"/>
          </a:xfrm>
        </p:spPr>
        <p:txBody>
          <a:bodyPr anchor="b"/>
          <a:lstStyle>
            <a:lvl1pPr algn="l">
              <a:defRPr sz="3213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011" y="7676944"/>
            <a:ext cx="5158787" cy="1519972"/>
          </a:xfrm>
        </p:spPr>
        <p:txBody>
          <a:bodyPr anchor="t"/>
          <a:lstStyle>
            <a:lvl1pPr marL="0" indent="0" algn="l">
              <a:buNone/>
              <a:defRPr sz="1607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67269" indent="0">
              <a:buNone/>
              <a:defRPr sz="1446">
                <a:solidFill>
                  <a:schemeClr val="tx1">
                    <a:tint val="75000"/>
                  </a:schemeClr>
                </a:solidFill>
              </a:defRPr>
            </a:lvl2pPr>
            <a:lvl3pPr marL="734538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3pPr>
            <a:lvl4pPr marL="110180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4pPr>
            <a:lvl5pPr marL="14690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5pPr>
            <a:lvl6pPr marL="1836344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6pPr>
            <a:lvl7pPr marL="2203613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7pPr>
            <a:lvl8pPr marL="2570881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8pPr>
            <a:lvl9pPr marL="293815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C085-B306-4A4F-A83B-39BB0FCE244E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6222066" y="0"/>
            <a:ext cx="550902" cy="1679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68222" y="451811"/>
            <a:ext cx="635657" cy="1172855"/>
          </a:xfrm>
          <a:prstGeom prst="rect">
            <a:avLst/>
          </a:prstGeom>
        </p:spPr>
        <p:txBody>
          <a:bodyPr/>
          <a:lstStyle>
            <a:lvl1pPr algn="ctr">
              <a:defRPr sz="2249"/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4832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10" y="1416403"/>
            <a:ext cx="5160064" cy="1084514"/>
          </a:xfrm>
        </p:spPr>
        <p:txBody>
          <a:bodyPr/>
          <a:lstStyle>
            <a:lvl1pPr>
              <a:defRPr sz="257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010" y="3802944"/>
            <a:ext cx="1858377" cy="1005220"/>
          </a:xfrm>
        </p:spPr>
        <p:txBody>
          <a:bodyPr anchor="b">
            <a:noAutofit/>
          </a:bodyPr>
          <a:lstStyle>
            <a:lvl1pPr marL="0" indent="0">
              <a:buNone/>
              <a:defRPr sz="1607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67269" indent="0">
              <a:buNone/>
              <a:defRPr sz="1607" b="1"/>
            </a:lvl2pPr>
            <a:lvl3pPr marL="734538" indent="0">
              <a:buNone/>
              <a:defRPr sz="1446" b="1"/>
            </a:lvl3pPr>
            <a:lvl4pPr marL="1101806" indent="0">
              <a:buNone/>
              <a:defRPr sz="1285" b="1"/>
            </a:lvl4pPr>
            <a:lvl5pPr marL="1469075" indent="0">
              <a:buNone/>
              <a:defRPr sz="1285" b="1"/>
            </a:lvl5pPr>
            <a:lvl6pPr marL="1836344" indent="0">
              <a:buNone/>
              <a:defRPr sz="1285" b="1"/>
            </a:lvl6pPr>
            <a:lvl7pPr marL="2203613" indent="0">
              <a:buNone/>
              <a:defRPr sz="1285" b="1"/>
            </a:lvl7pPr>
            <a:lvl8pPr marL="2570881" indent="0">
              <a:buNone/>
              <a:defRPr sz="1285" b="1"/>
            </a:lvl8pPr>
            <a:lvl9pPr marL="2938150" indent="0">
              <a:buNone/>
              <a:defRPr sz="1285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696010" y="4808167"/>
            <a:ext cx="1858377" cy="4412781"/>
          </a:xfrm>
        </p:spPr>
        <p:txBody>
          <a:bodyPr anchor="t">
            <a:normAutofit/>
          </a:bodyPr>
          <a:lstStyle>
            <a:lvl1pPr marL="0" indent="0">
              <a:buNone/>
              <a:defRPr sz="964"/>
            </a:lvl1pPr>
            <a:lvl2pPr marL="367269" indent="0">
              <a:buNone/>
              <a:defRPr sz="964"/>
            </a:lvl2pPr>
            <a:lvl3pPr marL="734538" indent="0">
              <a:buNone/>
              <a:defRPr sz="803"/>
            </a:lvl3pPr>
            <a:lvl4pPr marL="1101806" indent="0">
              <a:buNone/>
              <a:defRPr sz="723"/>
            </a:lvl4pPr>
            <a:lvl5pPr marL="1469075" indent="0">
              <a:buNone/>
              <a:defRPr sz="723"/>
            </a:lvl5pPr>
            <a:lvl6pPr marL="1836344" indent="0">
              <a:buNone/>
              <a:defRPr sz="723"/>
            </a:lvl6pPr>
            <a:lvl7pPr marL="2203613" indent="0">
              <a:buNone/>
              <a:defRPr sz="723"/>
            </a:lvl7pPr>
            <a:lvl8pPr marL="2570881" indent="0">
              <a:buNone/>
              <a:defRPr sz="723"/>
            </a:lvl8pPr>
            <a:lvl9pPr marL="2938150" indent="0">
              <a:buNone/>
              <a:defRPr sz="72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5725" y="3802944"/>
            <a:ext cx="1862784" cy="1005220"/>
          </a:xfrm>
        </p:spPr>
        <p:txBody>
          <a:bodyPr anchor="b">
            <a:noAutofit/>
          </a:bodyPr>
          <a:lstStyle>
            <a:lvl1pPr marL="0" indent="0">
              <a:buNone/>
              <a:defRPr sz="1607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67269" indent="0">
              <a:buNone/>
              <a:defRPr sz="1607" b="1"/>
            </a:lvl2pPr>
            <a:lvl3pPr marL="734538" indent="0">
              <a:buNone/>
              <a:defRPr sz="1446" b="1"/>
            </a:lvl3pPr>
            <a:lvl4pPr marL="1101806" indent="0">
              <a:buNone/>
              <a:defRPr sz="1285" b="1"/>
            </a:lvl4pPr>
            <a:lvl5pPr marL="1469075" indent="0">
              <a:buNone/>
              <a:defRPr sz="1285" b="1"/>
            </a:lvl5pPr>
            <a:lvl6pPr marL="1836344" indent="0">
              <a:buNone/>
              <a:defRPr sz="1285" b="1"/>
            </a:lvl6pPr>
            <a:lvl7pPr marL="2203613" indent="0">
              <a:buNone/>
              <a:defRPr sz="1285" b="1"/>
            </a:lvl7pPr>
            <a:lvl8pPr marL="2570881" indent="0">
              <a:buNone/>
              <a:defRPr sz="1285" b="1"/>
            </a:lvl8pPr>
            <a:lvl9pPr marL="2938150" indent="0">
              <a:buNone/>
              <a:defRPr sz="1285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2738020" y="4808167"/>
            <a:ext cx="1862784" cy="4412781"/>
          </a:xfrm>
        </p:spPr>
        <p:txBody>
          <a:bodyPr anchor="t">
            <a:normAutofit/>
          </a:bodyPr>
          <a:lstStyle>
            <a:lvl1pPr marL="0" indent="0">
              <a:buNone/>
              <a:defRPr sz="964"/>
            </a:lvl1pPr>
            <a:lvl2pPr marL="367269" indent="0">
              <a:buNone/>
              <a:defRPr sz="964"/>
            </a:lvl2pPr>
            <a:lvl3pPr marL="734538" indent="0">
              <a:buNone/>
              <a:defRPr sz="803"/>
            </a:lvl3pPr>
            <a:lvl4pPr marL="1101806" indent="0">
              <a:buNone/>
              <a:defRPr sz="723"/>
            </a:lvl4pPr>
            <a:lvl5pPr marL="1469075" indent="0">
              <a:buNone/>
              <a:defRPr sz="723"/>
            </a:lvl5pPr>
            <a:lvl6pPr marL="1836344" indent="0">
              <a:buNone/>
              <a:defRPr sz="723"/>
            </a:lvl6pPr>
            <a:lvl7pPr marL="2203613" indent="0">
              <a:buNone/>
              <a:defRPr sz="723"/>
            </a:lvl7pPr>
            <a:lvl8pPr marL="2570881" indent="0">
              <a:buNone/>
              <a:defRPr sz="723"/>
            </a:lvl8pPr>
            <a:lvl9pPr marL="2938150" indent="0">
              <a:buNone/>
              <a:defRPr sz="72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86569" y="3802944"/>
            <a:ext cx="1862784" cy="1005220"/>
          </a:xfrm>
        </p:spPr>
        <p:txBody>
          <a:bodyPr anchor="b">
            <a:noAutofit/>
          </a:bodyPr>
          <a:lstStyle>
            <a:lvl1pPr marL="0" indent="0">
              <a:buNone/>
              <a:defRPr sz="1607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67269" indent="0">
              <a:buNone/>
              <a:defRPr sz="1607" b="1"/>
            </a:lvl2pPr>
            <a:lvl3pPr marL="734538" indent="0">
              <a:buNone/>
              <a:defRPr sz="1446" b="1"/>
            </a:lvl3pPr>
            <a:lvl4pPr marL="1101806" indent="0">
              <a:buNone/>
              <a:defRPr sz="1285" b="1"/>
            </a:lvl4pPr>
            <a:lvl5pPr marL="1469075" indent="0">
              <a:buNone/>
              <a:defRPr sz="1285" b="1"/>
            </a:lvl5pPr>
            <a:lvl6pPr marL="1836344" indent="0">
              <a:buNone/>
              <a:defRPr sz="1285" b="1"/>
            </a:lvl6pPr>
            <a:lvl7pPr marL="2203613" indent="0">
              <a:buNone/>
              <a:defRPr sz="1285" b="1"/>
            </a:lvl7pPr>
            <a:lvl8pPr marL="2570881" indent="0">
              <a:buNone/>
              <a:defRPr sz="1285" b="1"/>
            </a:lvl8pPr>
            <a:lvl9pPr marL="2938150" indent="0">
              <a:buNone/>
              <a:defRPr sz="1285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4788411" y="4808167"/>
            <a:ext cx="1860942" cy="4412781"/>
          </a:xfrm>
        </p:spPr>
        <p:txBody>
          <a:bodyPr anchor="t">
            <a:normAutofit/>
          </a:bodyPr>
          <a:lstStyle>
            <a:lvl1pPr marL="0" indent="0">
              <a:buNone/>
              <a:defRPr sz="964"/>
            </a:lvl1pPr>
            <a:lvl2pPr marL="367269" indent="0">
              <a:buNone/>
              <a:defRPr sz="964"/>
            </a:lvl2pPr>
            <a:lvl3pPr marL="734538" indent="0">
              <a:buNone/>
              <a:defRPr sz="803"/>
            </a:lvl3pPr>
            <a:lvl4pPr marL="1101806" indent="0">
              <a:buNone/>
              <a:defRPr sz="723"/>
            </a:lvl4pPr>
            <a:lvl5pPr marL="1469075" indent="0">
              <a:buNone/>
              <a:defRPr sz="723"/>
            </a:lvl5pPr>
            <a:lvl6pPr marL="1836344" indent="0">
              <a:buNone/>
              <a:defRPr sz="723"/>
            </a:lvl6pPr>
            <a:lvl7pPr marL="2203613" indent="0">
              <a:buNone/>
              <a:defRPr sz="723"/>
            </a:lvl7pPr>
            <a:lvl8pPr marL="2570881" indent="0">
              <a:buNone/>
              <a:defRPr sz="723"/>
            </a:lvl8pPr>
            <a:lvl9pPr marL="2938150" indent="0">
              <a:buNone/>
              <a:defRPr sz="72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646492" y="3802946"/>
            <a:ext cx="0" cy="5418001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98912" y="3802946"/>
            <a:ext cx="0" cy="5418001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C085-B306-4A4F-A83B-39BB0FCE244E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68222" y="451811"/>
            <a:ext cx="635657" cy="1172855"/>
          </a:xfrm>
          <a:prstGeom prst="rect">
            <a:avLst/>
          </a:prstGeom>
        </p:spPr>
        <p:txBody>
          <a:bodyPr/>
          <a:lstStyle>
            <a:lvl1pPr algn="ctr">
              <a:defRPr sz="2249"/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0757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10" y="1416403"/>
            <a:ext cx="5097139" cy="1084514"/>
          </a:xfrm>
        </p:spPr>
        <p:txBody>
          <a:bodyPr/>
          <a:lstStyle>
            <a:lvl1pPr>
              <a:defRPr sz="257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010" y="6385494"/>
            <a:ext cx="1858377" cy="1005220"/>
          </a:xfrm>
        </p:spPr>
        <p:txBody>
          <a:bodyPr anchor="b">
            <a:noAutofit/>
          </a:bodyPr>
          <a:lstStyle>
            <a:lvl1pPr marL="0" indent="0">
              <a:buNone/>
              <a:defRPr sz="1607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67269" indent="0">
              <a:buNone/>
              <a:defRPr sz="1607" b="1"/>
            </a:lvl2pPr>
            <a:lvl3pPr marL="734538" indent="0">
              <a:buNone/>
              <a:defRPr sz="1446" b="1"/>
            </a:lvl3pPr>
            <a:lvl4pPr marL="1101806" indent="0">
              <a:buNone/>
              <a:defRPr sz="1285" b="1"/>
            </a:lvl4pPr>
            <a:lvl5pPr marL="1469075" indent="0">
              <a:buNone/>
              <a:defRPr sz="1285" b="1"/>
            </a:lvl5pPr>
            <a:lvl6pPr marL="1836344" indent="0">
              <a:buNone/>
              <a:defRPr sz="1285" b="1"/>
            </a:lvl6pPr>
            <a:lvl7pPr marL="2203613" indent="0">
              <a:buNone/>
              <a:defRPr sz="1285" b="1"/>
            </a:lvl7pPr>
            <a:lvl8pPr marL="2570881" indent="0">
              <a:buNone/>
              <a:defRPr sz="1285" b="1"/>
            </a:lvl8pPr>
            <a:lvl9pPr marL="2938150" indent="0">
              <a:buNone/>
              <a:defRPr sz="1285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8606" y="3802944"/>
            <a:ext cx="1618762" cy="221121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85"/>
            </a:lvl1pPr>
            <a:lvl2pPr marL="367269" indent="0">
              <a:buNone/>
              <a:defRPr sz="1285"/>
            </a:lvl2pPr>
            <a:lvl3pPr marL="734538" indent="0">
              <a:buNone/>
              <a:defRPr sz="1285"/>
            </a:lvl3pPr>
            <a:lvl4pPr marL="1101806" indent="0">
              <a:buNone/>
              <a:defRPr sz="1285"/>
            </a:lvl4pPr>
            <a:lvl5pPr marL="1469075" indent="0">
              <a:buNone/>
              <a:defRPr sz="1285"/>
            </a:lvl5pPr>
            <a:lvl6pPr marL="1836344" indent="0">
              <a:buNone/>
              <a:defRPr sz="1285"/>
            </a:lvl6pPr>
            <a:lvl7pPr marL="2203613" indent="0">
              <a:buNone/>
              <a:defRPr sz="1285"/>
            </a:lvl7pPr>
            <a:lvl8pPr marL="2570881" indent="0">
              <a:buNone/>
              <a:defRPr sz="1285"/>
            </a:lvl8pPr>
            <a:lvl9pPr marL="2938150" indent="0">
              <a:buNone/>
              <a:defRPr sz="128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6009" y="7390714"/>
            <a:ext cx="1858377" cy="1813963"/>
          </a:xfrm>
        </p:spPr>
        <p:txBody>
          <a:bodyPr anchor="t">
            <a:normAutofit/>
          </a:bodyPr>
          <a:lstStyle>
            <a:lvl1pPr marL="0" indent="0">
              <a:buNone/>
              <a:defRPr sz="964"/>
            </a:lvl1pPr>
            <a:lvl2pPr marL="367269" indent="0">
              <a:buNone/>
              <a:defRPr sz="964"/>
            </a:lvl2pPr>
            <a:lvl3pPr marL="734538" indent="0">
              <a:buNone/>
              <a:defRPr sz="803"/>
            </a:lvl3pPr>
            <a:lvl4pPr marL="1101806" indent="0">
              <a:buNone/>
              <a:defRPr sz="723"/>
            </a:lvl4pPr>
            <a:lvl5pPr marL="1469075" indent="0">
              <a:buNone/>
              <a:defRPr sz="723"/>
            </a:lvl5pPr>
            <a:lvl6pPr marL="1836344" indent="0">
              <a:buNone/>
              <a:defRPr sz="723"/>
            </a:lvl6pPr>
            <a:lvl7pPr marL="2203613" indent="0">
              <a:buNone/>
              <a:defRPr sz="723"/>
            </a:lvl7pPr>
            <a:lvl8pPr marL="2570881" indent="0">
              <a:buNone/>
              <a:defRPr sz="723"/>
            </a:lvl8pPr>
            <a:lvl9pPr marL="2938150" indent="0">
              <a:buNone/>
              <a:defRPr sz="72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40152" y="6385492"/>
            <a:ext cx="1862784" cy="1005220"/>
          </a:xfrm>
        </p:spPr>
        <p:txBody>
          <a:bodyPr anchor="b">
            <a:noAutofit/>
          </a:bodyPr>
          <a:lstStyle>
            <a:lvl1pPr marL="0" indent="0">
              <a:buNone/>
              <a:defRPr sz="1607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67269" indent="0">
              <a:buNone/>
              <a:defRPr sz="1607" b="1"/>
            </a:lvl2pPr>
            <a:lvl3pPr marL="734538" indent="0">
              <a:buNone/>
              <a:defRPr sz="1446" b="1"/>
            </a:lvl3pPr>
            <a:lvl4pPr marL="1101806" indent="0">
              <a:buNone/>
              <a:defRPr sz="1285" b="1"/>
            </a:lvl4pPr>
            <a:lvl5pPr marL="1469075" indent="0">
              <a:buNone/>
              <a:defRPr sz="1285" b="1"/>
            </a:lvl5pPr>
            <a:lvl6pPr marL="1836344" indent="0">
              <a:buNone/>
              <a:defRPr sz="1285" b="1"/>
            </a:lvl6pPr>
            <a:lvl7pPr marL="2203613" indent="0">
              <a:buNone/>
              <a:defRPr sz="1285" b="1"/>
            </a:lvl7pPr>
            <a:lvl8pPr marL="2570881" indent="0">
              <a:buNone/>
              <a:defRPr sz="1285" b="1"/>
            </a:lvl8pPr>
            <a:lvl9pPr marL="2938150" indent="0">
              <a:buNone/>
              <a:defRPr sz="1285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54272" y="3802944"/>
            <a:ext cx="1618762" cy="221121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85"/>
            </a:lvl1pPr>
            <a:lvl2pPr marL="367269" indent="0">
              <a:buNone/>
              <a:defRPr sz="1285"/>
            </a:lvl2pPr>
            <a:lvl3pPr marL="734538" indent="0">
              <a:buNone/>
              <a:defRPr sz="1285"/>
            </a:lvl3pPr>
            <a:lvl4pPr marL="1101806" indent="0">
              <a:buNone/>
              <a:defRPr sz="1285"/>
            </a:lvl4pPr>
            <a:lvl5pPr marL="1469075" indent="0">
              <a:buNone/>
              <a:defRPr sz="1285"/>
            </a:lvl5pPr>
            <a:lvl6pPr marL="1836344" indent="0">
              <a:buNone/>
              <a:defRPr sz="1285"/>
            </a:lvl6pPr>
            <a:lvl7pPr marL="2203613" indent="0">
              <a:buNone/>
              <a:defRPr sz="1285"/>
            </a:lvl7pPr>
            <a:lvl8pPr marL="2570881" indent="0">
              <a:buNone/>
              <a:defRPr sz="1285"/>
            </a:lvl8pPr>
            <a:lvl9pPr marL="2938150" indent="0">
              <a:buNone/>
              <a:defRPr sz="128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740152" y="7406985"/>
            <a:ext cx="1862784" cy="1813963"/>
          </a:xfrm>
        </p:spPr>
        <p:txBody>
          <a:bodyPr anchor="t">
            <a:normAutofit/>
          </a:bodyPr>
          <a:lstStyle>
            <a:lvl1pPr marL="0" indent="0">
              <a:buNone/>
              <a:defRPr sz="964"/>
            </a:lvl1pPr>
            <a:lvl2pPr marL="367269" indent="0">
              <a:buNone/>
              <a:defRPr sz="964"/>
            </a:lvl2pPr>
            <a:lvl3pPr marL="734538" indent="0">
              <a:buNone/>
              <a:defRPr sz="803"/>
            </a:lvl3pPr>
            <a:lvl4pPr marL="1101806" indent="0">
              <a:buNone/>
              <a:defRPr sz="723"/>
            </a:lvl4pPr>
            <a:lvl5pPr marL="1469075" indent="0">
              <a:buNone/>
              <a:defRPr sz="723"/>
            </a:lvl5pPr>
            <a:lvl6pPr marL="1836344" indent="0">
              <a:buNone/>
              <a:defRPr sz="723"/>
            </a:lvl6pPr>
            <a:lvl7pPr marL="2203613" indent="0">
              <a:buNone/>
              <a:defRPr sz="723"/>
            </a:lvl7pPr>
            <a:lvl8pPr marL="2570881" indent="0">
              <a:buNone/>
              <a:defRPr sz="723"/>
            </a:lvl8pPr>
            <a:lvl9pPr marL="2938150" indent="0">
              <a:buNone/>
              <a:defRPr sz="72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86569" y="6385494"/>
            <a:ext cx="1862784" cy="1005220"/>
          </a:xfrm>
        </p:spPr>
        <p:txBody>
          <a:bodyPr anchor="b">
            <a:noAutofit/>
          </a:bodyPr>
          <a:lstStyle>
            <a:lvl1pPr marL="0" indent="0">
              <a:buNone/>
              <a:defRPr sz="1607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67269" indent="0">
              <a:buNone/>
              <a:defRPr sz="1607" b="1"/>
            </a:lvl2pPr>
            <a:lvl3pPr marL="734538" indent="0">
              <a:buNone/>
              <a:defRPr sz="1446" b="1"/>
            </a:lvl3pPr>
            <a:lvl4pPr marL="1101806" indent="0">
              <a:buNone/>
              <a:defRPr sz="1285" b="1"/>
            </a:lvl4pPr>
            <a:lvl5pPr marL="1469075" indent="0">
              <a:buNone/>
              <a:defRPr sz="1285" b="1"/>
            </a:lvl5pPr>
            <a:lvl6pPr marL="1836344" indent="0">
              <a:buNone/>
              <a:defRPr sz="1285" b="1"/>
            </a:lvl6pPr>
            <a:lvl7pPr marL="2203613" indent="0">
              <a:buNone/>
              <a:defRPr sz="1285" b="1"/>
            </a:lvl7pPr>
            <a:lvl8pPr marL="2570881" indent="0">
              <a:buNone/>
              <a:defRPr sz="1285" b="1"/>
            </a:lvl8pPr>
            <a:lvl9pPr marL="2938150" indent="0">
              <a:buNone/>
              <a:defRPr sz="1285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907063" y="3802944"/>
            <a:ext cx="1618762" cy="221121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85"/>
            </a:lvl1pPr>
            <a:lvl2pPr marL="367269" indent="0">
              <a:buNone/>
              <a:defRPr sz="1285"/>
            </a:lvl2pPr>
            <a:lvl3pPr marL="734538" indent="0">
              <a:buNone/>
              <a:defRPr sz="1285"/>
            </a:lvl3pPr>
            <a:lvl4pPr marL="1101806" indent="0">
              <a:buNone/>
              <a:defRPr sz="1285"/>
            </a:lvl4pPr>
            <a:lvl5pPr marL="1469075" indent="0">
              <a:buNone/>
              <a:defRPr sz="1285"/>
            </a:lvl5pPr>
            <a:lvl6pPr marL="1836344" indent="0">
              <a:buNone/>
              <a:defRPr sz="1285"/>
            </a:lvl6pPr>
            <a:lvl7pPr marL="2203613" indent="0">
              <a:buNone/>
              <a:defRPr sz="1285"/>
            </a:lvl7pPr>
            <a:lvl8pPr marL="2570881" indent="0">
              <a:buNone/>
              <a:defRPr sz="1285"/>
            </a:lvl8pPr>
            <a:lvl9pPr marL="2938150" indent="0">
              <a:buNone/>
              <a:defRPr sz="128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786569" y="7390714"/>
            <a:ext cx="1862784" cy="1813963"/>
          </a:xfrm>
        </p:spPr>
        <p:txBody>
          <a:bodyPr anchor="t">
            <a:normAutofit/>
          </a:bodyPr>
          <a:lstStyle>
            <a:lvl1pPr marL="0" indent="0">
              <a:buNone/>
              <a:defRPr sz="964"/>
            </a:lvl1pPr>
            <a:lvl2pPr marL="367269" indent="0">
              <a:buNone/>
              <a:defRPr sz="964"/>
            </a:lvl2pPr>
            <a:lvl3pPr marL="734538" indent="0">
              <a:buNone/>
              <a:defRPr sz="803"/>
            </a:lvl3pPr>
            <a:lvl4pPr marL="1101806" indent="0">
              <a:buNone/>
              <a:defRPr sz="723"/>
            </a:lvl4pPr>
            <a:lvl5pPr marL="1469075" indent="0">
              <a:buNone/>
              <a:defRPr sz="723"/>
            </a:lvl5pPr>
            <a:lvl6pPr marL="1836344" indent="0">
              <a:buNone/>
              <a:defRPr sz="723"/>
            </a:lvl6pPr>
            <a:lvl7pPr marL="2203613" indent="0">
              <a:buNone/>
              <a:defRPr sz="723"/>
            </a:lvl7pPr>
            <a:lvl8pPr marL="2570881" indent="0">
              <a:buNone/>
              <a:defRPr sz="723"/>
            </a:lvl8pPr>
            <a:lvl9pPr marL="2938150" indent="0">
              <a:buNone/>
              <a:defRPr sz="72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642868" y="3802946"/>
            <a:ext cx="0" cy="5418001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698912" y="3802946"/>
            <a:ext cx="0" cy="5418001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C085-B306-4A4F-A83B-39BB0FCE244E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68222" y="451811"/>
            <a:ext cx="635657" cy="1172855"/>
          </a:xfrm>
          <a:prstGeom prst="rect">
            <a:avLst/>
          </a:prstGeom>
        </p:spPr>
        <p:txBody>
          <a:bodyPr/>
          <a:lstStyle>
            <a:lvl1pPr algn="ctr">
              <a:defRPr sz="2249"/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5908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22181" y="9759308"/>
            <a:ext cx="795747" cy="349340"/>
          </a:xfrm>
        </p:spPr>
        <p:txBody>
          <a:bodyPr/>
          <a:lstStyle/>
          <a:p>
            <a:fld id="{8DF7C085-B306-4A4F-A83B-39BB0FCE244E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609" y="9759307"/>
            <a:ext cx="3100568" cy="349342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68222" y="451811"/>
            <a:ext cx="635657" cy="1172855"/>
          </a:xfrm>
          <a:prstGeom prst="rect">
            <a:avLst/>
          </a:prstGeom>
        </p:spPr>
        <p:txBody>
          <a:bodyPr/>
          <a:lstStyle>
            <a:lvl1pPr algn="ctr">
              <a:defRPr sz="2249"/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6361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6" y="0"/>
            <a:ext cx="7326421" cy="10481775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333262" y="614419"/>
            <a:ext cx="3703661" cy="924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-1128252" y="3902541"/>
            <a:ext cx="9160545" cy="2672421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7345363" cy="104775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60311" y="2211916"/>
            <a:ext cx="894486" cy="6985002"/>
          </a:xfrm>
        </p:spPr>
        <p:txBody>
          <a:bodyPr vert="eaVert" anchor="ctr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6249" y="2211916"/>
            <a:ext cx="3548119" cy="6985002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C085-B306-4A4F-A83B-39BB0FCE244E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2614" y="9725066"/>
            <a:ext cx="3100568" cy="349342"/>
          </a:xfrm>
        </p:spPr>
        <p:txBody>
          <a:bodyPr/>
          <a:lstStyle/>
          <a:p>
            <a:endParaRPr lang="es-MX"/>
          </a:p>
        </p:txBody>
      </p:sp>
      <p:sp>
        <p:nvSpPr>
          <p:cNvPr id="9" name="Rectangle 8"/>
          <p:cNvSpPr/>
          <p:nvPr/>
        </p:nvSpPr>
        <p:spPr>
          <a:xfrm>
            <a:off x="6222066" y="0"/>
            <a:ext cx="550902" cy="1679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68222" y="451811"/>
            <a:ext cx="635657" cy="1172855"/>
          </a:xfrm>
          <a:prstGeom prst="rect">
            <a:avLst/>
          </a:prstGeom>
        </p:spPr>
        <p:txBody>
          <a:bodyPr/>
          <a:lstStyle>
            <a:lvl1pPr algn="ctr">
              <a:defRPr sz="2249"/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385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633" y="1416400"/>
            <a:ext cx="5095863" cy="1084516"/>
          </a:xfrm>
        </p:spPr>
        <p:txBody>
          <a:bodyPr anchor="ctr"/>
          <a:lstStyle>
            <a:lvl1pPr>
              <a:defRPr sz="257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C085-B306-4A4F-A83B-39BB0FCE244E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68222" y="451811"/>
            <a:ext cx="635657" cy="1172855"/>
          </a:xfrm>
          <a:prstGeom prst="rect">
            <a:avLst/>
          </a:prstGeom>
        </p:spPr>
        <p:txBody>
          <a:bodyPr anchor="b"/>
          <a:lstStyle>
            <a:lvl1pPr algn="ctr">
              <a:defRPr sz="2249"/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785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6" y="0"/>
            <a:ext cx="7346639" cy="10481775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922" y="3449093"/>
            <a:ext cx="2482733" cy="4614414"/>
          </a:xfrm>
        </p:spPr>
        <p:txBody>
          <a:bodyPr anchor="ctr"/>
          <a:lstStyle>
            <a:lvl1pPr algn="l">
              <a:defRPr sz="2571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2296" y="3449093"/>
            <a:ext cx="2476181" cy="4614414"/>
          </a:xfrm>
        </p:spPr>
        <p:txBody>
          <a:bodyPr anchor="ctr"/>
          <a:lstStyle>
            <a:lvl1pPr marL="0" indent="0" algn="l">
              <a:buNone/>
              <a:defRPr sz="1607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67269" indent="0">
              <a:buNone/>
              <a:defRPr sz="1446">
                <a:solidFill>
                  <a:schemeClr val="tx1">
                    <a:tint val="75000"/>
                  </a:schemeClr>
                </a:solidFill>
              </a:defRPr>
            </a:lvl2pPr>
            <a:lvl3pPr marL="734538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3pPr>
            <a:lvl4pPr marL="110180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4pPr>
            <a:lvl5pPr marL="14690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5pPr>
            <a:lvl6pPr marL="1836344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6pPr>
            <a:lvl7pPr marL="2203613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7pPr>
            <a:lvl8pPr marL="2570881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8pPr>
            <a:lvl9pPr marL="293815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C085-B306-4A4F-A83B-39BB0FCE244E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6222066" y="0"/>
            <a:ext cx="550902" cy="1679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68222" y="451811"/>
            <a:ext cx="635657" cy="1172855"/>
          </a:xfrm>
          <a:prstGeom prst="rect">
            <a:avLst/>
          </a:prstGeom>
        </p:spPr>
        <p:txBody>
          <a:bodyPr anchor="b"/>
          <a:lstStyle>
            <a:lvl1pPr algn="ctr">
              <a:defRPr sz="2249"/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459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010" y="3802945"/>
            <a:ext cx="2921581" cy="539397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7773" y="3802949"/>
            <a:ext cx="2921581" cy="539397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C085-B306-4A4F-A83B-39BB0FCE244E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68222" y="451811"/>
            <a:ext cx="635657" cy="1172855"/>
          </a:xfrm>
          <a:prstGeom prst="rect">
            <a:avLst/>
          </a:prstGeom>
        </p:spPr>
        <p:txBody>
          <a:bodyPr anchor="b"/>
          <a:lstStyle>
            <a:lvl1pPr algn="ctr">
              <a:defRPr sz="2249"/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0072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804" y="3802945"/>
            <a:ext cx="2918787" cy="1160026"/>
          </a:xfrm>
        </p:spPr>
        <p:txBody>
          <a:bodyPr anchor="b">
            <a:noAutofit/>
          </a:bodyPr>
          <a:lstStyle>
            <a:lvl1pPr marL="0" indent="0">
              <a:buNone/>
              <a:defRPr sz="1928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67269" indent="0">
              <a:buNone/>
              <a:defRPr sz="1607" b="1"/>
            </a:lvl2pPr>
            <a:lvl3pPr marL="734538" indent="0">
              <a:buNone/>
              <a:defRPr sz="1446" b="1"/>
            </a:lvl3pPr>
            <a:lvl4pPr marL="1101806" indent="0">
              <a:buNone/>
              <a:defRPr sz="1285" b="1"/>
            </a:lvl4pPr>
            <a:lvl5pPr marL="1469075" indent="0">
              <a:buNone/>
              <a:defRPr sz="1285" b="1"/>
            </a:lvl5pPr>
            <a:lvl6pPr marL="1836344" indent="0">
              <a:buNone/>
              <a:defRPr sz="1285" b="1"/>
            </a:lvl6pPr>
            <a:lvl7pPr marL="2203613" indent="0">
              <a:buNone/>
              <a:defRPr sz="1285" b="1"/>
            </a:lvl7pPr>
            <a:lvl8pPr marL="2570881" indent="0">
              <a:buNone/>
              <a:defRPr sz="1285" b="1"/>
            </a:lvl8pPr>
            <a:lvl9pPr marL="2938150" indent="0">
              <a:buNone/>
              <a:defRPr sz="1285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6010" y="4962972"/>
            <a:ext cx="2921581" cy="42339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27773" y="3802945"/>
            <a:ext cx="2921580" cy="1155970"/>
          </a:xfrm>
        </p:spPr>
        <p:txBody>
          <a:bodyPr anchor="b">
            <a:noAutofit/>
          </a:bodyPr>
          <a:lstStyle>
            <a:lvl1pPr marL="0" indent="0">
              <a:buNone/>
              <a:defRPr sz="1928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67269" indent="0">
              <a:buNone/>
              <a:defRPr sz="1607" b="1"/>
            </a:lvl2pPr>
            <a:lvl3pPr marL="734538" indent="0">
              <a:buNone/>
              <a:defRPr sz="1446" b="1"/>
            </a:lvl3pPr>
            <a:lvl4pPr marL="1101806" indent="0">
              <a:buNone/>
              <a:defRPr sz="1285" b="1"/>
            </a:lvl4pPr>
            <a:lvl5pPr marL="1469075" indent="0">
              <a:buNone/>
              <a:defRPr sz="1285" b="1"/>
            </a:lvl5pPr>
            <a:lvl6pPr marL="1836344" indent="0">
              <a:buNone/>
              <a:defRPr sz="1285" b="1"/>
            </a:lvl6pPr>
            <a:lvl7pPr marL="2203613" indent="0">
              <a:buNone/>
              <a:defRPr sz="1285" b="1"/>
            </a:lvl7pPr>
            <a:lvl8pPr marL="2570881" indent="0">
              <a:buNone/>
              <a:defRPr sz="1285" b="1"/>
            </a:lvl8pPr>
            <a:lvl9pPr marL="2938150" indent="0">
              <a:buNone/>
              <a:defRPr sz="1285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27773" y="4958915"/>
            <a:ext cx="2921581" cy="4238005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C085-B306-4A4F-A83B-39BB0FCE244E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68222" y="451811"/>
            <a:ext cx="635657" cy="1172855"/>
          </a:xfrm>
          <a:prstGeom prst="rect">
            <a:avLst/>
          </a:prstGeom>
        </p:spPr>
        <p:txBody>
          <a:bodyPr anchor="b"/>
          <a:lstStyle>
            <a:lvl1pPr algn="ctr">
              <a:defRPr sz="2249"/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801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C085-B306-4A4F-A83B-39BB0FCE244E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68222" y="451811"/>
            <a:ext cx="635657" cy="1172855"/>
          </a:xfrm>
          <a:prstGeom prst="rect">
            <a:avLst/>
          </a:prstGeom>
        </p:spPr>
        <p:txBody>
          <a:bodyPr anchor="b"/>
          <a:lstStyle>
            <a:lvl1pPr algn="ctr">
              <a:defRPr sz="2249"/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298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2066" y="0"/>
            <a:ext cx="550902" cy="1679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C085-B306-4A4F-A83B-39BB0FCE244E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68222" y="451811"/>
            <a:ext cx="635657" cy="1172855"/>
          </a:xfrm>
          <a:prstGeom prst="rect">
            <a:avLst/>
          </a:prstGeom>
        </p:spPr>
        <p:txBody>
          <a:bodyPr/>
          <a:lstStyle>
            <a:lvl1pPr algn="ctr">
              <a:defRPr sz="2249"/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836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76" y="0"/>
            <a:ext cx="7346639" cy="10481775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10" y="2211917"/>
            <a:ext cx="2179020" cy="2284926"/>
          </a:xfrm>
        </p:spPr>
        <p:txBody>
          <a:bodyPr anchor="b"/>
          <a:lstStyle>
            <a:lvl1pPr algn="l">
              <a:defRPr sz="1928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213" y="2211917"/>
            <a:ext cx="2918264" cy="6985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96011" y="4716014"/>
            <a:ext cx="2179019" cy="4482043"/>
          </a:xfrm>
        </p:spPr>
        <p:txBody>
          <a:bodyPr/>
          <a:lstStyle>
            <a:lvl1pPr marL="0" indent="0">
              <a:buNone/>
              <a:defRPr sz="1125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67269" indent="0">
              <a:buNone/>
              <a:defRPr sz="964"/>
            </a:lvl2pPr>
            <a:lvl3pPr marL="734538" indent="0">
              <a:buNone/>
              <a:defRPr sz="803"/>
            </a:lvl3pPr>
            <a:lvl4pPr marL="1101806" indent="0">
              <a:buNone/>
              <a:defRPr sz="723"/>
            </a:lvl4pPr>
            <a:lvl5pPr marL="1469075" indent="0">
              <a:buNone/>
              <a:defRPr sz="723"/>
            </a:lvl5pPr>
            <a:lvl6pPr marL="1836344" indent="0">
              <a:buNone/>
              <a:defRPr sz="723"/>
            </a:lvl6pPr>
            <a:lvl7pPr marL="2203613" indent="0">
              <a:buNone/>
              <a:defRPr sz="723"/>
            </a:lvl7pPr>
            <a:lvl8pPr marL="2570881" indent="0">
              <a:buNone/>
              <a:defRPr sz="723"/>
            </a:lvl8pPr>
            <a:lvl9pPr marL="2938150" indent="0">
              <a:buNone/>
              <a:defRPr sz="72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C085-B306-4A4F-A83B-39BB0FCE244E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Rectangle 8"/>
          <p:cNvSpPr/>
          <p:nvPr/>
        </p:nvSpPr>
        <p:spPr>
          <a:xfrm>
            <a:off x="6222066" y="0"/>
            <a:ext cx="550902" cy="1679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68222" y="451811"/>
            <a:ext cx="635657" cy="1172855"/>
          </a:xfrm>
          <a:prstGeom prst="rect">
            <a:avLst/>
          </a:prstGeom>
        </p:spPr>
        <p:txBody>
          <a:bodyPr/>
          <a:lstStyle>
            <a:lvl1pPr algn="ctr">
              <a:defRPr sz="2249"/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110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76" y="0"/>
            <a:ext cx="7346639" cy="10481775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10" y="2110457"/>
            <a:ext cx="2399525" cy="2405957"/>
          </a:xfrm>
        </p:spPr>
        <p:txBody>
          <a:bodyPr anchor="b">
            <a:normAutofit/>
          </a:bodyPr>
          <a:lstStyle>
            <a:lvl1pPr algn="l">
              <a:defRPr sz="1928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93906" y="2017889"/>
            <a:ext cx="2242089" cy="644172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85"/>
            </a:lvl1pPr>
            <a:lvl2pPr marL="367269" indent="0">
              <a:buNone/>
              <a:defRPr sz="1285"/>
            </a:lvl2pPr>
            <a:lvl3pPr marL="734538" indent="0">
              <a:buNone/>
              <a:defRPr sz="1285"/>
            </a:lvl3pPr>
            <a:lvl4pPr marL="1101806" indent="0">
              <a:buNone/>
              <a:defRPr sz="1285"/>
            </a:lvl4pPr>
            <a:lvl5pPr marL="1469075" indent="0">
              <a:buNone/>
              <a:defRPr sz="1285"/>
            </a:lvl5pPr>
            <a:lvl6pPr marL="1836344" indent="0">
              <a:buNone/>
              <a:defRPr sz="1285"/>
            </a:lvl6pPr>
            <a:lvl7pPr marL="2203613" indent="0">
              <a:buNone/>
              <a:defRPr sz="1285"/>
            </a:lvl7pPr>
            <a:lvl8pPr marL="2570881" indent="0">
              <a:buNone/>
              <a:defRPr sz="1285"/>
            </a:lvl8pPr>
            <a:lvl9pPr marL="2938150" indent="0">
              <a:buNone/>
              <a:defRPr sz="128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6010" y="4714875"/>
            <a:ext cx="2399525" cy="3744736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67269" indent="0">
              <a:buNone/>
              <a:defRPr sz="964"/>
            </a:lvl2pPr>
            <a:lvl3pPr marL="734538" indent="0">
              <a:buNone/>
              <a:defRPr sz="803"/>
            </a:lvl3pPr>
            <a:lvl4pPr marL="1101806" indent="0">
              <a:buNone/>
              <a:defRPr sz="723"/>
            </a:lvl4pPr>
            <a:lvl5pPr marL="1469075" indent="0">
              <a:buNone/>
              <a:defRPr sz="723"/>
            </a:lvl5pPr>
            <a:lvl6pPr marL="1836344" indent="0">
              <a:buNone/>
              <a:defRPr sz="723"/>
            </a:lvl6pPr>
            <a:lvl7pPr marL="2203613" indent="0">
              <a:buNone/>
              <a:defRPr sz="723"/>
            </a:lvl7pPr>
            <a:lvl8pPr marL="2570881" indent="0">
              <a:buNone/>
              <a:defRPr sz="723"/>
            </a:lvl8pPr>
            <a:lvl9pPr marL="2938150" indent="0">
              <a:buNone/>
              <a:defRPr sz="72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C085-B306-4A4F-A83B-39BB0FCE244E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Rectangle 9"/>
          <p:cNvSpPr/>
          <p:nvPr/>
        </p:nvSpPr>
        <p:spPr>
          <a:xfrm>
            <a:off x="6222066" y="0"/>
            <a:ext cx="550902" cy="1679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68222" y="451811"/>
            <a:ext cx="635657" cy="1172855"/>
          </a:xfrm>
          <a:prstGeom prst="rect">
            <a:avLst/>
          </a:prstGeom>
        </p:spPr>
        <p:txBody>
          <a:bodyPr/>
          <a:lstStyle>
            <a:lvl1pPr algn="ctr">
              <a:defRPr sz="2249"/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392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276" y="0"/>
            <a:ext cx="7346639" cy="10481775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96010" y="1416402"/>
            <a:ext cx="5097139" cy="1084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3802945"/>
            <a:ext cx="5097139" cy="5393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4540" y="9725067"/>
            <a:ext cx="795747" cy="349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23" b="1" i="0">
                <a:solidFill>
                  <a:schemeClr val="accent1"/>
                </a:solidFill>
              </a:defRPr>
            </a:lvl1pPr>
          </a:lstStyle>
          <a:p>
            <a:fld id="{8DF7C085-B306-4A4F-A83B-39BB0FCE244E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624" y="9725065"/>
            <a:ext cx="3100568" cy="3493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23" b="1" i="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26" name="Rectangle 25"/>
          <p:cNvSpPr/>
          <p:nvPr/>
        </p:nvSpPr>
        <p:spPr>
          <a:xfrm>
            <a:off x="6222066" y="0"/>
            <a:ext cx="550902" cy="1679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168222" y="451811"/>
            <a:ext cx="635657" cy="1172855"/>
          </a:xfrm>
          <a:prstGeom prst="rect">
            <a:avLst/>
          </a:prstGeom>
        </p:spPr>
        <p:txBody>
          <a:bodyPr anchor="b"/>
          <a:lstStyle>
            <a:lvl1pPr algn="ctr">
              <a:defRPr sz="2249">
                <a:solidFill>
                  <a:schemeClr val="bg1"/>
                </a:solidFill>
              </a:defRPr>
            </a:lvl1pPr>
          </a:lstStyle>
          <a:p>
            <a:fld id="{3A67227C-7687-423E-8CD9-7AAF7CDE3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819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367269" rtl="0" eaLnBrk="1" latinLnBrk="0" hangingPunct="1">
        <a:spcBef>
          <a:spcPct val="0"/>
        </a:spcBef>
        <a:buNone/>
        <a:defRPr sz="2571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5452" indent="-275452" algn="l" defTabSz="367269" rtl="0" eaLnBrk="1" latinLnBrk="0" hangingPunct="1">
        <a:spcBef>
          <a:spcPts val="8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6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0903" indent="-227707" algn="l" defTabSz="367269" rtl="0" eaLnBrk="1" latinLnBrk="0" hangingPunct="1">
        <a:spcBef>
          <a:spcPts val="8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71264" indent="-183634" algn="l" defTabSz="367269" rtl="0" eaLnBrk="1" latinLnBrk="0" hangingPunct="1">
        <a:spcBef>
          <a:spcPts val="8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91626" indent="-183634" algn="l" defTabSz="367269" rtl="0" eaLnBrk="1" latinLnBrk="0" hangingPunct="1">
        <a:spcBef>
          <a:spcPts val="8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64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11987" indent="-183634" algn="l" defTabSz="367269" rtl="0" eaLnBrk="1" latinLnBrk="0" hangingPunct="1">
        <a:spcBef>
          <a:spcPts val="8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64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57668" indent="-183634" algn="l" defTabSz="367269" rtl="0" eaLnBrk="1" latinLnBrk="0" hangingPunct="1">
        <a:spcBef>
          <a:spcPts val="8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64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64277" indent="-183634" algn="l" defTabSz="367269" rtl="0" eaLnBrk="1" latinLnBrk="0" hangingPunct="1">
        <a:spcBef>
          <a:spcPts val="8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64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14655" indent="-183634" algn="l" defTabSz="367269" rtl="0" eaLnBrk="1" latinLnBrk="0" hangingPunct="1">
        <a:spcBef>
          <a:spcPts val="8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64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97164" indent="-183634" algn="l" defTabSz="367269" rtl="0" eaLnBrk="1" latinLnBrk="0" hangingPunct="1">
        <a:spcBef>
          <a:spcPts val="8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64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7269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1pPr>
      <a:lvl2pPr marL="367269" algn="l" defTabSz="367269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2pPr>
      <a:lvl3pPr marL="734538" algn="l" defTabSz="367269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3pPr>
      <a:lvl4pPr marL="1101806" algn="l" defTabSz="367269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4pPr>
      <a:lvl5pPr marL="1469075" algn="l" defTabSz="367269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5pPr>
      <a:lvl6pPr marL="1836344" algn="l" defTabSz="367269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6pPr>
      <a:lvl7pPr marL="2203613" algn="l" defTabSz="367269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7pPr>
      <a:lvl8pPr marL="2570881" algn="l" defTabSz="367269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8pPr>
      <a:lvl9pPr marL="2938150" algn="l" defTabSz="367269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>
                    <a:lumMod val="25000"/>
                  </a:schemeClr>
                </a:solidFill>
              </a:rPr>
              <a:t>CADIZ RESIDENCIAL                     CASA L19</a:t>
            </a:r>
            <a:endParaRPr lang="es-MX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2" name="Forma libre 11"/>
          <p:cNvSpPr/>
          <p:nvPr/>
        </p:nvSpPr>
        <p:spPr>
          <a:xfrm>
            <a:off x="517527" y="8986346"/>
            <a:ext cx="6198275" cy="513696"/>
          </a:xfrm>
          <a:custGeom>
            <a:avLst/>
            <a:gdLst>
              <a:gd name="connsiteX0" fmla="*/ 0 w 12192000"/>
              <a:gd name="connsiteY0" fmla="*/ 0 h 1590675"/>
              <a:gd name="connsiteX1" fmla="*/ 971550 w 12192000"/>
              <a:gd name="connsiteY1" fmla="*/ 161925 h 1590675"/>
              <a:gd name="connsiteX2" fmla="*/ 142875 w 12192000"/>
              <a:gd name="connsiteY2" fmla="*/ 1409700 h 1590675"/>
              <a:gd name="connsiteX3" fmla="*/ 781050 w 12192000"/>
              <a:gd name="connsiteY3" fmla="*/ 1323975 h 1590675"/>
              <a:gd name="connsiteX4" fmla="*/ 628650 w 12192000"/>
              <a:gd name="connsiteY4" fmla="*/ 1438275 h 1590675"/>
              <a:gd name="connsiteX5" fmla="*/ 1428750 w 12192000"/>
              <a:gd name="connsiteY5" fmla="*/ 1343025 h 1590675"/>
              <a:gd name="connsiteX6" fmla="*/ 1304925 w 12192000"/>
              <a:gd name="connsiteY6" fmla="*/ 1476375 h 1590675"/>
              <a:gd name="connsiteX7" fmla="*/ 12192000 w 12192000"/>
              <a:gd name="connsiteY7" fmla="*/ 1590675 h 1590675"/>
              <a:gd name="connsiteX0" fmla="*/ 0 w 12182475"/>
              <a:gd name="connsiteY0" fmla="*/ 419100 h 1428750"/>
              <a:gd name="connsiteX1" fmla="*/ 962025 w 12182475"/>
              <a:gd name="connsiteY1" fmla="*/ 0 h 1428750"/>
              <a:gd name="connsiteX2" fmla="*/ 133350 w 12182475"/>
              <a:gd name="connsiteY2" fmla="*/ 1247775 h 1428750"/>
              <a:gd name="connsiteX3" fmla="*/ 771525 w 12182475"/>
              <a:gd name="connsiteY3" fmla="*/ 1162050 h 1428750"/>
              <a:gd name="connsiteX4" fmla="*/ 619125 w 12182475"/>
              <a:gd name="connsiteY4" fmla="*/ 1276350 h 1428750"/>
              <a:gd name="connsiteX5" fmla="*/ 1419225 w 12182475"/>
              <a:gd name="connsiteY5" fmla="*/ 1181100 h 1428750"/>
              <a:gd name="connsiteX6" fmla="*/ 1295400 w 12182475"/>
              <a:gd name="connsiteY6" fmla="*/ 1314450 h 1428750"/>
              <a:gd name="connsiteX7" fmla="*/ 12182475 w 12182475"/>
              <a:gd name="connsiteY7" fmla="*/ 1428750 h 1428750"/>
              <a:gd name="connsiteX0" fmla="*/ 0 w 12182475"/>
              <a:gd name="connsiteY0" fmla="*/ 0 h 1009650"/>
              <a:gd name="connsiteX1" fmla="*/ 476250 w 12182475"/>
              <a:gd name="connsiteY1" fmla="*/ 304800 h 1009650"/>
              <a:gd name="connsiteX2" fmla="*/ 133350 w 12182475"/>
              <a:gd name="connsiteY2" fmla="*/ 828675 h 1009650"/>
              <a:gd name="connsiteX3" fmla="*/ 771525 w 12182475"/>
              <a:gd name="connsiteY3" fmla="*/ 742950 h 1009650"/>
              <a:gd name="connsiteX4" fmla="*/ 619125 w 12182475"/>
              <a:gd name="connsiteY4" fmla="*/ 857250 h 1009650"/>
              <a:gd name="connsiteX5" fmla="*/ 1419225 w 12182475"/>
              <a:gd name="connsiteY5" fmla="*/ 762000 h 1009650"/>
              <a:gd name="connsiteX6" fmla="*/ 1295400 w 12182475"/>
              <a:gd name="connsiteY6" fmla="*/ 895350 h 1009650"/>
              <a:gd name="connsiteX7" fmla="*/ 12182475 w 12182475"/>
              <a:gd name="connsiteY7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2475" h="1009650">
                <a:moveTo>
                  <a:pt x="0" y="0"/>
                </a:moveTo>
                <a:lnTo>
                  <a:pt x="476250" y="304800"/>
                </a:lnTo>
                <a:lnTo>
                  <a:pt x="133350" y="828675"/>
                </a:lnTo>
                <a:lnTo>
                  <a:pt x="771525" y="742950"/>
                </a:lnTo>
                <a:lnTo>
                  <a:pt x="619125" y="857250"/>
                </a:lnTo>
                <a:lnTo>
                  <a:pt x="1419225" y="762000"/>
                </a:lnTo>
                <a:lnTo>
                  <a:pt x="1295400" y="895350"/>
                </a:lnTo>
                <a:lnTo>
                  <a:pt x="12182475" y="1009650"/>
                </a:lnTo>
              </a:path>
            </a:pathLst>
          </a:custGeom>
          <a:noFill/>
          <a:ln w="76200">
            <a:solidFill>
              <a:schemeClr val="accent1">
                <a:lumMod val="50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9700" tIns="69852" rIns="139700" bIns="698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2752"/>
          </a:p>
        </p:txBody>
      </p:sp>
      <p:sp>
        <p:nvSpPr>
          <p:cNvPr id="13" name="CuadroTexto 12"/>
          <p:cNvSpPr txBox="1"/>
          <p:nvPr/>
        </p:nvSpPr>
        <p:spPr>
          <a:xfrm>
            <a:off x="517527" y="4324615"/>
            <a:ext cx="5098191" cy="2633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752" dirty="0">
                <a:solidFill>
                  <a:schemeClr val="bg1">
                    <a:lumMod val="10000"/>
                  </a:schemeClr>
                </a:solidFill>
              </a:rPr>
              <a:t>INIDICE:</a:t>
            </a:r>
          </a:p>
          <a:p>
            <a:endParaRPr lang="es-ES" sz="2752" dirty="0">
              <a:solidFill>
                <a:schemeClr val="bg1">
                  <a:lumMod val="10000"/>
                </a:schemeClr>
              </a:solidFill>
            </a:endParaRPr>
          </a:p>
          <a:p>
            <a:pPr marL="436580" indent="-436580">
              <a:buFont typeface="Wingdings" panose="05000000000000000000" pitchFamily="2" charset="2"/>
              <a:buChar char="Ø"/>
            </a:pPr>
            <a:r>
              <a:rPr lang="es-ES" sz="2752" dirty="0">
                <a:solidFill>
                  <a:schemeClr val="bg1">
                    <a:lumMod val="10000"/>
                  </a:schemeClr>
                </a:solidFill>
              </a:rPr>
              <a:t>PLANTA ARQUITECTONICA</a:t>
            </a:r>
          </a:p>
          <a:p>
            <a:pPr marL="436580" indent="-436580">
              <a:buFont typeface="Wingdings" panose="05000000000000000000" pitchFamily="2" charset="2"/>
              <a:buChar char="Ø"/>
            </a:pPr>
            <a:r>
              <a:rPr lang="es-ES" sz="2752" dirty="0">
                <a:solidFill>
                  <a:schemeClr val="bg1">
                    <a:lumMod val="10000"/>
                  </a:schemeClr>
                </a:solidFill>
              </a:rPr>
              <a:t>CORTES</a:t>
            </a:r>
          </a:p>
          <a:p>
            <a:pPr marL="436580" indent="-436580">
              <a:buFont typeface="Wingdings" panose="05000000000000000000" pitchFamily="2" charset="2"/>
              <a:buChar char="Ø"/>
            </a:pPr>
            <a:r>
              <a:rPr lang="es-ES" sz="2752" dirty="0">
                <a:solidFill>
                  <a:schemeClr val="bg1">
                    <a:lumMod val="10000"/>
                  </a:schemeClr>
                </a:solidFill>
              </a:rPr>
              <a:t>FACHADAS</a:t>
            </a:r>
          </a:p>
          <a:p>
            <a:pPr marL="436580" indent="-436580">
              <a:buFont typeface="Wingdings" panose="05000000000000000000" pitchFamily="2" charset="2"/>
              <a:buChar char="Ø"/>
            </a:pPr>
            <a:r>
              <a:rPr lang="es-ES" sz="2752" dirty="0">
                <a:solidFill>
                  <a:schemeClr val="bg1">
                    <a:lumMod val="10000"/>
                  </a:schemeClr>
                </a:solidFill>
              </a:rPr>
              <a:t>RENDERS</a:t>
            </a:r>
            <a:endParaRPr lang="es-MX" sz="2752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9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96010" y="882650"/>
            <a:ext cx="5097139" cy="108451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>
                <a:solidFill>
                  <a:schemeClr val="bg1">
                    <a:lumMod val="25000"/>
                  </a:schemeClr>
                </a:solidFill>
              </a:rPr>
              <a:t>CADIZ RESIDENCIAL                     CASA </a:t>
            </a:r>
            <a:r>
              <a:rPr lang="es-ES" dirty="0" smtClean="0">
                <a:solidFill>
                  <a:schemeClr val="bg1">
                    <a:lumMod val="25000"/>
                  </a:schemeClr>
                </a:solidFill>
              </a:rPr>
              <a:t>L19</a:t>
            </a:r>
            <a:endParaRPr lang="es-MX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257036" y="1865380"/>
            <a:ext cx="7348801" cy="82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752" dirty="0">
              <a:solidFill>
                <a:schemeClr val="bg1">
                  <a:lumMod val="10000"/>
                </a:schemeClr>
              </a:solidFill>
            </a:endParaRPr>
          </a:p>
          <a:p>
            <a:pPr marL="436580" indent="-436580"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rgbClr val="FFFEFB"/>
                </a:solidFill>
              </a:rPr>
              <a:t>  </a:t>
            </a:r>
            <a:r>
              <a:rPr lang="es-ES" sz="2000" b="1" dirty="0">
                <a:solidFill>
                  <a:schemeClr val="bg1">
                    <a:lumMod val="10000"/>
                  </a:schemeClr>
                </a:solidFill>
              </a:rPr>
              <a:t>   PLANTA ARQUITECTONICA</a:t>
            </a:r>
          </a:p>
        </p:txBody>
      </p:sp>
      <p:sp>
        <p:nvSpPr>
          <p:cNvPr id="16" name="Recortar rectángulo de esquina diagonal 15"/>
          <p:cNvSpPr/>
          <p:nvPr/>
        </p:nvSpPr>
        <p:spPr>
          <a:xfrm>
            <a:off x="5611448" y="2373504"/>
            <a:ext cx="1733915" cy="302685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MX" sz="1400" dirty="0" smtClean="0">
                <a:solidFill>
                  <a:srgbClr val="FFFFFF"/>
                </a:solidFill>
                <a:latin typeface="Arial" panose="020B0604020202020204" pitchFamily="34" charset="0"/>
              </a:rPr>
              <a:t>154.60 M2</a:t>
            </a:r>
            <a:endParaRPr lang="es-MX" sz="1400" dirty="0"/>
          </a:p>
        </p:txBody>
      </p:sp>
      <p:sp>
        <p:nvSpPr>
          <p:cNvPr id="17" name="Recortar rectángulo de esquina diagonal 16"/>
          <p:cNvSpPr/>
          <p:nvPr/>
        </p:nvSpPr>
        <p:spPr>
          <a:xfrm>
            <a:off x="5611446" y="2700274"/>
            <a:ext cx="1733915" cy="302685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>
                <a:solidFill>
                  <a:srgbClr val="333300"/>
                </a:solidFill>
              </a:rPr>
              <a:t> PLANTA DE SOTANO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148" t="29163" r="52030" b="25156"/>
          <a:stretch/>
        </p:blipFill>
        <p:spPr>
          <a:xfrm rot="5400000">
            <a:off x="-166007" y="4087383"/>
            <a:ext cx="7422554" cy="438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7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96010" y="882650"/>
            <a:ext cx="5097139" cy="108451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>
                <a:solidFill>
                  <a:schemeClr val="bg1">
                    <a:lumMod val="25000"/>
                  </a:schemeClr>
                </a:solidFill>
              </a:rPr>
              <a:t>CADIZ RESIDENCIAL                     CASA </a:t>
            </a:r>
            <a:r>
              <a:rPr lang="es-ES" dirty="0" smtClean="0">
                <a:solidFill>
                  <a:schemeClr val="bg1">
                    <a:lumMod val="25000"/>
                  </a:schemeClr>
                </a:solidFill>
              </a:rPr>
              <a:t>L19</a:t>
            </a:r>
            <a:endParaRPr lang="es-MX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2" name="Forma libre 11"/>
          <p:cNvSpPr/>
          <p:nvPr/>
        </p:nvSpPr>
        <p:spPr>
          <a:xfrm>
            <a:off x="0" y="9400447"/>
            <a:ext cx="7307591" cy="514730"/>
          </a:xfrm>
          <a:custGeom>
            <a:avLst/>
            <a:gdLst>
              <a:gd name="connsiteX0" fmla="*/ 0 w 12192000"/>
              <a:gd name="connsiteY0" fmla="*/ 0 h 1590675"/>
              <a:gd name="connsiteX1" fmla="*/ 971550 w 12192000"/>
              <a:gd name="connsiteY1" fmla="*/ 161925 h 1590675"/>
              <a:gd name="connsiteX2" fmla="*/ 142875 w 12192000"/>
              <a:gd name="connsiteY2" fmla="*/ 1409700 h 1590675"/>
              <a:gd name="connsiteX3" fmla="*/ 781050 w 12192000"/>
              <a:gd name="connsiteY3" fmla="*/ 1323975 h 1590675"/>
              <a:gd name="connsiteX4" fmla="*/ 628650 w 12192000"/>
              <a:gd name="connsiteY4" fmla="*/ 1438275 h 1590675"/>
              <a:gd name="connsiteX5" fmla="*/ 1428750 w 12192000"/>
              <a:gd name="connsiteY5" fmla="*/ 1343025 h 1590675"/>
              <a:gd name="connsiteX6" fmla="*/ 1304925 w 12192000"/>
              <a:gd name="connsiteY6" fmla="*/ 1476375 h 1590675"/>
              <a:gd name="connsiteX7" fmla="*/ 12192000 w 12192000"/>
              <a:gd name="connsiteY7" fmla="*/ 1590675 h 1590675"/>
              <a:gd name="connsiteX0" fmla="*/ 0 w 12182475"/>
              <a:gd name="connsiteY0" fmla="*/ 419100 h 1428750"/>
              <a:gd name="connsiteX1" fmla="*/ 962025 w 12182475"/>
              <a:gd name="connsiteY1" fmla="*/ 0 h 1428750"/>
              <a:gd name="connsiteX2" fmla="*/ 133350 w 12182475"/>
              <a:gd name="connsiteY2" fmla="*/ 1247775 h 1428750"/>
              <a:gd name="connsiteX3" fmla="*/ 771525 w 12182475"/>
              <a:gd name="connsiteY3" fmla="*/ 1162050 h 1428750"/>
              <a:gd name="connsiteX4" fmla="*/ 619125 w 12182475"/>
              <a:gd name="connsiteY4" fmla="*/ 1276350 h 1428750"/>
              <a:gd name="connsiteX5" fmla="*/ 1419225 w 12182475"/>
              <a:gd name="connsiteY5" fmla="*/ 1181100 h 1428750"/>
              <a:gd name="connsiteX6" fmla="*/ 1295400 w 12182475"/>
              <a:gd name="connsiteY6" fmla="*/ 1314450 h 1428750"/>
              <a:gd name="connsiteX7" fmla="*/ 12182475 w 12182475"/>
              <a:gd name="connsiteY7" fmla="*/ 1428750 h 1428750"/>
              <a:gd name="connsiteX0" fmla="*/ 0 w 12182475"/>
              <a:gd name="connsiteY0" fmla="*/ 0 h 1009650"/>
              <a:gd name="connsiteX1" fmla="*/ 476250 w 12182475"/>
              <a:gd name="connsiteY1" fmla="*/ 304800 h 1009650"/>
              <a:gd name="connsiteX2" fmla="*/ 133350 w 12182475"/>
              <a:gd name="connsiteY2" fmla="*/ 828675 h 1009650"/>
              <a:gd name="connsiteX3" fmla="*/ 771525 w 12182475"/>
              <a:gd name="connsiteY3" fmla="*/ 742950 h 1009650"/>
              <a:gd name="connsiteX4" fmla="*/ 619125 w 12182475"/>
              <a:gd name="connsiteY4" fmla="*/ 857250 h 1009650"/>
              <a:gd name="connsiteX5" fmla="*/ 1419225 w 12182475"/>
              <a:gd name="connsiteY5" fmla="*/ 762000 h 1009650"/>
              <a:gd name="connsiteX6" fmla="*/ 1295400 w 12182475"/>
              <a:gd name="connsiteY6" fmla="*/ 895350 h 1009650"/>
              <a:gd name="connsiteX7" fmla="*/ 12182475 w 12182475"/>
              <a:gd name="connsiteY7" fmla="*/ 1009650 h 1009650"/>
              <a:gd name="connsiteX0" fmla="*/ 0 w 15876323"/>
              <a:gd name="connsiteY0" fmla="*/ 0 h 1118292"/>
              <a:gd name="connsiteX1" fmla="*/ 476250 w 15876323"/>
              <a:gd name="connsiteY1" fmla="*/ 304800 h 1118292"/>
              <a:gd name="connsiteX2" fmla="*/ 133350 w 15876323"/>
              <a:gd name="connsiteY2" fmla="*/ 828675 h 1118292"/>
              <a:gd name="connsiteX3" fmla="*/ 771525 w 15876323"/>
              <a:gd name="connsiteY3" fmla="*/ 742950 h 1118292"/>
              <a:gd name="connsiteX4" fmla="*/ 619125 w 15876323"/>
              <a:gd name="connsiteY4" fmla="*/ 857250 h 1118292"/>
              <a:gd name="connsiteX5" fmla="*/ 1419225 w 15876323"/>
              <a:gd name="connsiteY5" fmla="*/ 762000 h 1118292"/>
              <a:gd name="connsiteX6" fmla="*/ 1295400 w 15876323"/>
              <a:gd name="connsiteY6" fmla="*/ 895350 h 1118292"/>
              <a:gd name="connsiteX7" fmla="*/ 15876323 w 15876323"/>
              <a:gd name="connsiteY7" fmla="*/ 1118292 h 111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6323" h="1118292">
                <a:moveTo>
                  <a:pt x="0" y="0"/>
                </a:moveTo>
                <a:lnTo>
                  <a:pt x="476250" y="304800"/>
                </a:lnTo>
                <a:lnTo>
                  <a:pt x="133350" y="828675"/>
                </a:lnTo>
                <a:lnTo>
                  <a:pt x="771525" y="742950"/>
                </a:lnTo>
                <a:lnTo>
                  <a:pt x="619125" y="857250"/>
                </a:lnTo>
                <a:lnTo>
                  <a:pt x="1419225" y="762000"/>
                </a:lnTo>
                <a:lnTo>
                  <a:pt x="1295400" y="895350"/>
                </a:lnTo>
                <a:lnTo>
                  <a:pt x="15876323" y="1118292"/>
                </a:lnTo>
              </a:path>
            </a:pathLst>
          </a:custGeom>
          <a:noFill/>
          <a:ln w="76200">
            <a:solidFill>
              <a:srgbClr val="FFFE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9700" tIns="69852" rIns="139700" bIns="698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2752"/>
          </a:p>
        </p:txBody>
      </p:sp>
      <p:sp>
        <p:nvSpPr>
          <p:cNvPr id="13" name="CuadroTexto 12"/>
          <p:cNvSpPr txBox="1"/>
          <p:nvPr/>
        </p:nvSpPr>
        <p:spPr>
          <a:xfrm>
            <a:off x="1257036" y="1865380"/>
            <a:ext cx="7348801" cy="82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752" dirty="0">
              <a:solidFill>
                <a:schemeClr val="bg1">
                  <a:lumMod val="10000"/>
                </a:schemeClr>
              </a:solidFill>
            </a:endParaRPr>
          </a:p>
          <a:p>
            <a:pPr marL="436580" indent="-436580"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rgbClr val="FFFEFB"/>
                </a:solidFill>
              </a:rPr>
              <a:t>  </a:t>
            </a:r>
            <a:r>
              <a:rPr lang="es-ES" sz="2000" b="1" dirty="0">
                <a:solidFill>
                  <a:schemeClr val="bg1">
                    <a:lumMod val="10000"/>
                  </a:schemeClr>
                </a:solidFill>
              </a:rPr>
              <a:t>   PLANTA ARQUITECTONICA</a:t>
            </a:r>
          </a:p>
        </p:txBody>
      </p:sp>
      <p:sp>
        <p:nvSpPr>
          <p:cNvPr id="16" name="Recortar rectángulo de esquina diagonal 15"/>
          <p:cNvSpPr/>
          <p:nvPr/>
        </p:nvSpPr>
        <p:spPr>
          <a:xfrm>
            <a:off x="5611448" y="2373504"/>
            <a:ext cx="1733915" cy="302685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MX" sz="1400" dirty="0" smtClean="0">
                <a:solidFill>
                  <a:srgbClr val="FFFFFF"/>
                </a:solidFill>
                <a:latin typeface="Arial" panose="020B0604020202020204" pitchFamily="34" charset="0"/>
              </a:rPr>
              <a:t>189.37 M2</a:t>
            </a:r>
            <a:endParaRPr lang="es-MX" sz="1400" dirty="0"/>
          </a:p>
        </p:txBody>
      </p:sp>
      <p:sp>
        <p:nvSpPr>
          <p:cNvPr id="17" name="Recortar rectángulo de esquina diagonal 16"/>
          <p:cNvSpPr/>
          <p:nvPr/>
        </p:nvSpPr>
        <p:spPr>
          <a:xfrm>
            <a:off x="5611446" y="2700274"/>
            <a:ext cx="1733915" cy="302685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>
                <a:solidFill>
                  <a:srgbClr val="333300"/>
                </a:solidFill>
              </a:rPr>
              <a:t> PLANTA DE </a:t>
            </a:r>
            <a:r>
              <a:rPr lang="es-MX" sz="800" b="1" dirty="0" smtClean="0">
                <a:solidFill>
                  <a:srgbClr val="333300"/>
                </a:solidFill>
              </a:rPr>
              <a:t>COCHERA</a:t>
            </a:r>
            <a:endParaRPr lang="es-MX" sz="800" b="1" dirty="0">
              <a:solidFill>
                <a:srgbClr val="3333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23720" t="22017" r="50695" b="38114"/>
          <a:stretch/>
        </p:blipFill>
        <p:spPr>
          <a:xfrm rot="5400000">
            <a:off x="-1668" y="3969017"/>
            <a:ext cx="7238988" cy="4350645"/>
          </a:xfrm>
          <a:prstGeom prst="rect">
            <a:avLst/>
          </a:prstGeom>
        </p:spPr>
      </p:pic>
      <p:sp>
        <p:nvSpPr>
          <p:cNvPr id="3" name="Flecha abajo 2"/>
          <p:cNvSpPr/>
          <p:nvPr/>
        </p:nvSpPr>
        <p:spPr>
          <a:xfrm rot="11973393">
            <a:off x="2780437" y="8378903"/>
            <a:ext cx="137500" cy="303838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06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orma libre 67"/>
          <p:cNvSpPr/>
          <p:nvPr/>
        </p:nvSpPr>
        <p:spPr>
          <a:xfrm>
            <a:off x="2443942" y="5361709"/>
            <a:ext cx="2335876" cy="3050771"/>
          </a:xfrm>
          <a:custGeom>
            <a:avLst/>
            <a:gdLst>
              <a:gd name="connsiteX0" fmla="*/ 0 w 2335876"/>
              <a:gd name="connsiteY0" fmla="*/ 166255 h 3050771"/>
              <a:gd name="connsiteX1" fmla="*/ 0 w 2335876"/>
              <a:gd name="connsiteY1" fmla="*/ 2427316 h 3050771"/>
              <a:gd name="connsiteX2" fmla="*/ 955963 w 2335876"/>
              <a:gd name="connsiteY2" fmla="*/ 2427316 h 3050771"/>
              <a:gd name="connsiteX3" fmla="*/ 955963 w 2335876"/>
              <a:gd name="connsiteY3" fmla="*/ 3050771 h 3050771"/>
              <a:gd name="connsiteX4" fmla="*/ 2302625 w 2335876"/>
              <a:gd name="connsiteY4" fmla="*/ 3050771 h 3050771"/>
              <a:gd name="connsiteX5" fmla="*/ 2302625 w 2335876"/>
              <a:gd name="connsiteY5" fmla="*/ 2377440 h 3050771"/>
              <a:gd name="connsiteX6" fmla="*/ 2335876 w 2335876"/>
              <a:gd name="connsiteY6" fmla="*/ 2377440 h 3050771"/>
              <a:gd name="connsiteX7" fmla="*/ 2335876 w 2335876"/>
              <a:gd name="connsiteY7" fmla="*/ 0 h 3050771"/>
              <a:gd name="connsiteX8" fmla="*/ 1105593 w 2335876"/>
              <a:gd name="connsiteY8" fmla="*/ 0 h 3050771"/>
              <a:gd name="connsiteX9" fmla="*/ 1105593 w 2335876"/>
              <a:gd name="connsiteY9" fmla="*/ 116378 h 3050771"/>
              <a:gd name="connsiteX10" fmla="*/ 16625 w 2335876"/>
              <a:gd name="connsiteY10" fmla="*/ 116378 h 3050771"/>
              <a:gd name="connsiteX11" fmla="*/ 0 w 2335876"/>
              <a:gd name="connsiteY11" fmla="*/ 166255 h 305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35876" h="3050771">
                <a:moveTo>
                  <a:pt x="0" y="166255"/>
                </a:moveTo>
                <a:lnTo>
                  <a:pt x="0" y="2427316"/>
                </a:lnTo>
                <a:lnTo>
                  <a:pt x="955963" y="2427316"/>
                </a:lnTo>
                <a:lnTo>
                  <a:pt x="955963" y="3050771"/>
                </a:lnTo>
                <a:lnTo>
                  <a:pt x="2302625" y="3050771"/>
                </a:lnTo>
                <a:lnTo>
                  <a:pt x="2302625" y="2377440"/>
                </a:lnTo>
                <a:lnTo>
                  <a:pt x="2335876" y="2377440"/>
                </a:lnTo>
                <a:lnTo>
                  <a:pt x="2335876" y="0"/>
                </a:lnTo>
                <a:lnTo>
                  <a:pt x="1105593" y="0"/>
                </a:lnTo>
                <a:lnTo>
                  <a:pt x="1105593" y="116378"/>
                </a:lnTo>
                <a:lnTo>
                  <a:pt x="16625" y="116378"/>
                </a:lnTo>
                <a:lnTo>
                  <a:pt x="0" y="166255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96010" y="882650"/>
            <a:ext cx="5097139" cy="108451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>
                <a:solidFill>
                  <a:schemeClr val="bg1">
                    <a:lumMod val="25000"/>
                  </a:schemeClr>
                </a:solidFill>
              </a:rPr>
              <a:t>CADIZ RESIDENCIAL                     CASA </a:t>
            </a:r>
            <a:r>
              <a:rPr lang="es-ES" dirty="0" smtClean="0">
                <a:solidFill>
                  <a:schemeClr val="bg1">
                    <a:lumMod val="25000"/>
                  </a:schemeClr>
                </a:solidFill>
              </a:rPr>
              <a:t>L19</a:t>
            </a:r>
            <a:endParaRPr lang="es-MX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2" name="Forma libre 11"/>
          <p:cNvSpPr/>
          <p:nvPr/>
        </p:nvSpPr>
        <p:spPr>
          <a:xfrm>
            <a:off x="0" y="9400447"/>
            <a:ext cx="7307591" cy="514730"/>
          </a:xfrm>
          <a:custGeom>
            <a:avLst/>
            <a:gdLst>
              <a:gd name="connsiteX0" fmla="*/ 0 w 12192000"/>
              <a:gd name="connsiteY0" fmla="*/ 0 h 1590675"/>
              <a:gd name="connsiteX1" fmla="*/ 971550 w 12192000"/>
              <a:gd name="connsiteY1" fmla="*/ 161925 h 1590675"/>
              <a:gd name="connsiteX2" fmla="*/ 142875 w 12192000"/>
              <a:gd name="connsiteY2" fmla="*/ 1409700 h 1590675"/>
              <a:gd name="connsiteX3" fmla="*/ 781050 w 12192000"/>
              <a:gd name="connsiteY3" fmla="*/ 1323975 h 1590675"/>
              <a:gd name="connsiteX4" fmla="*/ 628650 w 12192000"/>
              <a:gd name="connsiteY4" fmla="*/ 1438275 h 1590675"/>
              <a:gd name="connsiteX5" fmla="*/ 1428750 w 12192000"/>
              <a:gd name="connsiteY5" fmla="*/ 1343025 h 1590675"/>
              <a:gd name="connsiteX6" fmla="*/ 1304925 w 12192000"/>
              <a:gd name="connsiteY6" fmla="*/ 1476375 h 1590675"/>
              <a:gd name="connsiteX7" fmla="*/ 12192000 w 12192000"/>
              <a:gd name="connsiteY7" fmla="*/ 1590675 h 1590675"/>
              <a:gd name="connsiteX0" fmla="*/ 0 w 12182475"/>
              <a:gd name="connsiteY0" fmla="*/ 419100 h 1428750"/>
              <a:gd name="connsiteX1" fmla="*/ 962025 w 12182475"/>
              <a:gd name="connsiteY1" fmla="*/ 0 h 1428750"/>
              <a:gd name="connsiteX2" fmla="*/ 133350 w 12182475"/>
              <a:gd name="connsiteY2" fmla="*/ 1247775 h 1428750"/>
              <a:gd name="connsiteX3" fmla="*/ 771525 w 12182475"/>
              <a:gd name="connsiteY3" fmla="*/ 1162050 h 1428750"/>
              <a:gd name="connsiteX4" fmla="*/ 619125 w 12182475"/>
              <a:gd name="connsiteY4" fmla="*/ 1276350 h 1428750"/>
              <a:gd name="connsiteX5" fmla="*/ 1419225 w 12182475"/>
              <a:gd name="connsiteY5" fmla="*/ 1181100 h 1428750"/>
              <a:gd name="connsiteX6" fmla="*/ 1295400 w 12182475"/>
              <a:gd name="connsiteY6" fmla="*/ 1314450 h 1428750"/>
              <a:gd name="connsiteX7" fmla="*/ 12182475 w 12182475"/>
              <a:gd name="connsiteY7" fmla="*/ 1428750 h 1428750"/>
              <a:gd name="connsiteX0" fmla="*/ 0 w 12182475"/>
              <a:gd name="connsiteY0" fmla="*/ 0 h 1009650"/>
              <a:gd name="connsiteX1" fmla="*/ 476250 w 12182475"/>
              <a:gd name="connsiteY1" fmla="*/ 304800 h 1009650"/>
              <a:gd name="connsiteX2" fmla="*/ 133350 w 12182475"/>
              <a:gd name="connsiteY2" fmla="*/ 828675 h 1009650"/>
              <a:gd name="connsiteX3" fmla="*/ 771525 w 12182475"/>
              <a:gd name="connsiteY3" fmla="*/ 742950 h 1009650"/>
              <a:gd name="connsiteX4" fmla="*/ 619125 w 12182475"/>
              <a:gd name="connsiteY4" fmla="*/ 857250 h 1009650"/>
              <a:gd name="connsiteX5" fmla="*/ 1419225 w 12182475"/>
              <a:gd name="connsiteY5" fmla="*/ 762000 h 1009650"/>
              <a:gd name="connsiteX6" fmla="*/ 1295400 w 12182475"/>
              <a:gd name="connsiteY6" fmla="*/ 895350 h 1009650"/>
              <a:gd name="connsiteX7" fmla="*/ 12182475 w 12182475"/>
              <a:gd name="connsiteY7" fmla="*/ 1009650 h 1009650"/>
              <a:gd name="connsiteX0" fmla="*/ 0 w 15876323"/>
              <a:gd name="connsiteY0" fmla="*/ 0 h 1118292"/>
              <a:gd name="connsiteX1" fmla="*/ 476250 w 15876323"/>
              <a:gd name="connsiteY1" fmla="*/ 304800 h 1118292"/>
              <a:gd name="connsiteX2" fmla="*/ 133350 w 15876323"/>
              <a:gd name="connsiteY2" fmla="*/ 828675 h 1118292"/>
              <a:gd name="connsiteX3" fmla="*/ 771525 w 15876323"/>
              <a:gd name="connsiteY3" fmla="*/ 742950 h 1118292"/>
              <a:gd name="connsiteX4" fmla="*/ 619125 w 15876323"/>
              <a:gd name="connsiteY4" fmla="*/ 857250 h 1118292"/>
              <a:gd name="connsiteX5" fmla="*/ 1419225 w 15876323"/>
              <a:gd name="connsiteY5" fmla="*/ 762000 h 1118292"/>
              <a:gd name="connsiteX6" fmla="*/ 1295400 w 15876323"/>
              <a:gd name="connsiteY6" fmla="*/ 895350 h 1118292"/>
              <a:gd name="connsiteX7" fmla="*/ 15876323 w 15876323"/>
              <a:gd name="connsiteY7" fmla="*/ 1118292 h 111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6323" h="1118292">
                <a:moveTo>
                  <a:pt x="0" y="0"/>
                </a:moveTo>
                <a:lnTo>
                  <a:pt x="476250" y="304800"/>
                </a:lnTo>
                <a:lnTo>
                  <a:pt x="133350" y="828675"/>
                </a:lnTo>
                <a:lnTo>
                  <a:pt x="771525" y="742950"/>
                </a:lnTo>
                <a:lnTo>
                  <a:pt x="619125" y="857250"/>
                </a:lnTo>
                <a:lnTo>
                  <a:pt x="1419225" y="762000"/>
                </a:lnTo>
                <a:lnTo>
                  <a:pt x="1295400" y="895350"/>
                </a:lnTo>
                <a:lnTo>
                  <a:pt x="15876323" y="1118292"/>
                </a:lnTo>
              </a:path>
            </a:pathLst>
          </a:custGeom>
          <a:noFill/>
          <a:ln w="76200">
            <a:solidFill>
              <a:srgbClr val="FFFE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9700" tIns="69852" rIns="139700" bIns="698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2752"/>
          </a:p>
        </p:txBody>
      </p:sp>
      <p:sp>
        <p:nvSpPr>
          <p:cNvPr id="13" name="CuadroTexto 12"/>
          <p:cNvSpPr txBox="1"/>
          <p:nvPr/>
        </p:nvSpPr>
        <p:spPr>
          <a:xfrm>
            <a:off x="1257036" y="1865380"/>
            <a:ext cx="7348801" cy="82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752" dirty="0">
              <a:solidFill>
                <a:schemeClr val="bg1">
                  <a:lumMod val="10000"/>
                </a:schemeClr>
              </a:solidFill>
            </a:endParaRPr>
          </a:p>
          <a:p>
            <a:pPr marL="436580" indent="-436580"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rgbClr val="FFFEFB"/>
                </a:solidFill>
              </a:rPr>
              <a:t>  </a:t>
            </a:r>
            <a:r>
              <a:rPr lang="es-ES" sz="2000" b="1" dirty="0">
                <a:solidFill>
                  <a:schemeClr val="bg1">
                    <a:lumMod val="10000"/>
                  </a:schemeClr>
                </a:solidFill>
              </a:rPr>
              <a:t>   PLANTA ARQUITECTONICA</a:t>
            </a:r>
          </a:p>
        </p:txBody>
      </p:sp>
      <p:sp>
        <p:nvSpPr>
          <p:cNvPr id="4" name="Recortar rectángulo de esquina diagonal 3"/>
          <p:cNvSpPr/>
          <p:nvPr/>
        </p:nvSpPr>
        <p:spPr>
          <a:xfrm>
            <a:off x="5611448" y="2373504"/>
            <a:ext cx="1733915" cy="302685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MX" sz="1400" dirty="0" smtClean="0">
                <a:solidFill>
                  <a:srgbClr val="FFFFFF"/>
                </a:solidFill>
                <a:latin typeface="Arial" panose="020B0604020202020204" pitchFamily="34" charset="0"/>
              </a:rPr>
              <a:t>195.78M2</a:t>
            </a:r>
            <a:endParaRPr lang="es-MX" sz="1400" dirty="0"/>
          </a:p>
        </p:txBody>
      </p:sp>
      <p:sp>
        <p:nvSpPr>
          <p:cNvPr id="14" name="Recortar rectángulo de esquina diagonal 13"/>
          <p:cNvSpPr/>
          <p:nvPr/>
        </p:nvSpPr>
        <p:spPr>
          <a:xfrm>
            <a:off x="5611446" y="2700274"/>
            <a:ext cx="1733915" cy="302685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>
                <a:solidFill>
                  <a:srgbClr val="333300"/>
                </a:solidFill>
              </a:rPr>
              <a:t> PLANTA BAJA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>
            <a:lum bright="-40000" contrast="40000"/>
          </a:blip>
          <a:srcRect l="31279" t="23589" r="43561" b="34398"/>
          <a:stretch/>
        </p:blipFill>
        <p:spPr>
          <a:xfrm rot="5400000">
            <a:off x="-51952" y="3912016"/>
            <a:ext cx="7110828" cy="457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8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 8"/>
          <p:cNvSpPr/>
          <p:nvPr/>
        </p:nvSpPr>
        <p:spPr>
          <a:xfrm>
            <a:off x="2700338" y="4879181"/>
            <a:ext cx="2321718" cy="3550444"/>
          </a:xfrm>
          <a:custGeom>
            <a:avLst/>
            <a:gdLst>
              <a:gd name="connsiteX0" fmla="*/ 14287 w 2321718"/>
              <a:gd name="connsiteY0" fmla="*/ 292894 h 3550444"/>
              <a:gd name="connsiteX1" fmla="*/ 871537 w 2321718"/>
              <a:gd name="connsiteY1" fmla="*/ 292894 h 3550444"/>
              <a:gd name="connsiteX2" fmla="*/ 871537 w 2321718"/>
              <a:gd name="connsiteY2" fmla="*/ 0 h 3550444"/>
              <a:gd name="connsiteX3" fmla="*/ 1343025 w 2321718"/>
              <a:gd name="connsiteY3" fmla="*/ 0 h 3550444"/>
              <a:gd name="connsiteX4" fmla="*/ 1343025 w 2321718"/>
              <a:gd name="connsiteY4" fmla="*/ 107157 h 3550444"/>
              <a:gd name="connsiteX5" fmla="*/ 2321718 w 2321718"/>
              <a:gd name="connsiteY5" fmla="*/ 107157 h 3550444"/>
              <a:gd name="connsiteX6" fmla="*/ 2321718 w 2321718"/>
              <a:gd name="connsiteY6" fmla="*/ 3550444 h 3550444"/>
              <a:gd name="connsiteX7" fmla="*/ 935831 w 2321718"/>
              <a:gd name="connsiteY7" fmla="*/ 3550444 h 3550444"/>
              <a:gd name="connsiteX8" fmla="*/ 935831 w 2321718"/>
              <a:gd name="connsiteY8" fmla="*/ 2957513 h 3550444"/>
              <a:gd name="connsiteX9" fmla="*/ 0 w 2321718"/>
              <a:gd name="connsiteY9" fmla="*/ 2957513 h 3550444"/>
              <a:gd name="connsiteX10" fmla="*/ 14287 w 2321718"/>
              <a:gd name="connsiteY10" fmla="*/ 292894 h 355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1718" h="3550444">
                <a:moveTo>
                  <a:pt x="14287" y="292894"/>
                </a:moveTo>
                <a:lnTo>
                  <a:pt x="871537" y="292894"/>
                </a:lnTo>
                <a:lnTo>
                  <a:pt x="871537" y="0"/>
                </a:lnTo>
                <a:lnTo>
                  <a:pt x="1343025" y="0"/>
                </a:lnTo>
                <a:lnTo>
                  <a:pt x="1343025" y="107157"/>
                </a:lnTo>
                <a:lnTo>
                  <a:pt x="2321718" y="107157"/>
                </a:lnTo>
                <a:lnTo>
                  <a:pt x="2321718" y="3550444"/>
                </a:lnTo>
                <a:lnTo>
                  <a:pt x="935831" y="3550444"/>
                </a:lnTo>
                <a:lnTo>
                  <a:pt x="935831" y="2957513"/>
                </a:lnTo>
                <a:lnTo>
                  <a:pt x="0" y="2957513"/>
                </a:lnTo>
                <a:cubicBezTo>
                  <a:pt x="4762" y="2069307"/>
                  <a:pt x="9525" y="1181100"/>
                  <a:pt x="14287" y="292894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96010" y="882650"/>
            <a:ext cx="5097139" cy="108451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>
                <a:solidFill>
                  <a:schemeClr val="bg1">
                    <a:lumMod val="25000"/>
                  </a:schemeClr>
                </a:solidFill>
              </a:rPr>
              <a:t>CADIZ RESIDENCIAL                     CASA </a:t>
            </a:r>
            <a:r>
              <a:rPr lang="es-ES" dirty="0" smtClean="0">
                <a:solidFill>
                  <a:schemeClr val="bg1">
                    <a:lumMod val="25000"/>
                  </a:schemeClr>
                </a:solidFill>
              </a:rPr>
              <a:t>L19</a:t>
            </a:r>
            <a:endParaRPr lang="es-MX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2" name="Forma libre 11"/>
          <p:cNvSpPr/>
          <p:nvPr/>
        </p:nvSpPr>
        <p:spPr>
          <a:xfrm>
            <a:off x="0" y="9400447"/>
            <a:ext cx="7307591" cy="514730"/>
          </a:xfrm>
          <a:custGeom>
            <a:avLst/>
            <a:gdLst>
              <a:gd name="connsiteX0" fmla="*/ 0 w 12192000"/>
              <a:gd name="connsiteY0" fmla="*/ 0 h 1590675"/>
              <a:gd name="connsiteX1" fmla="*/ 971550 w 12192000"/>
              <a:gd name="connsiteY1" fmla="*/ 161925 h 1590675"/>
              <a:gd name="connsiteX2" fmla="*/ 142875 w 12192000"/>
              <a:gd name="connsiteY2" fmla="*/ 1409700 h 1590675"/>
              <a:gd name="connsiteX3" fmla="*/ 781050 w 12192000"/>
              <a:gd name="connsiteY3" fmla="*/ 1323975 h 1590675"/>
              <a:gd name="connsiteX4" fmla="*/ 628650 w 12192000"/>
              <a:gd name="connsiteY4" fmla="*/ 1438275 h 1590675"/>
              <a:gd name="connsiteX5" fmla="*/ 1428750 w 12192000"/>
              <a:gd name="connsiteY5" fmla="*/ 1343025 h 1590675"/>
              <a:gd name="connsiteX6" fmla="*/ 1304925 w 12192000"/>
              <a:gd name="connsiteY6" fmla="*/ 1476375 h 1590675"/>
              <a:gd name="connsiteX7" fmla="*/ 12192000 w 12192000"/>
              <a:gd name="connsiteY7" fmla="*/ 1590675 h 1590675"/>
              <a:gd name="connsiteX0" fmla="*/ 0 w 12182475"/>
              <a:gd name="connsiteY0" fmla="*/ 419100 h 1428750"/>
              <a:gd name="connsiteX1" fmla="*/ 962025 w 12182475"/>
              <a:gd name="connsiteY1" fmla="*/ 0 h 1428750"/>
              <a:gd name="connsiteX2" fmla="*/ 133350 w 12182475"/>
              <a:gd name="connsiteY2" fmla="*/ 1247775 h 1428750"/>
              <a:gd name="connsiteX3" fmla="*/ 771525 w 12182475"/>
              <a:gd name="connsiteY3" fmla="*/ 1162050 h 1428750"/>
              <a:gd name="connsiteX4" fmla="*/ 619125 w 12182475"/>
              <a:gd name="connsiteY4" fmla="*/ 1276350 h 1428750"/>
              <a:gd name="connsiteX5" fmla="*/ 1419225 w 12182475"/>
              <a:gd name="connsiteY5" fmla="*/ 1181100 h 1428750"/>
              <a:gd name="connsiteX6" fmla="*/ 1295400 w 12182475"/>
              <a:gd name="connsiteY6" fmla="*/ 1314450 h 1428750"/>
              <a:gd name="connsiteX7" fmla="*/ 12182475 w 12182475"/>
              <a:gd name="connsiteY7" fmla="*/ 1428750 h 1428750"/>
              <a:gd name="connsiteX0" fmla="*/ 0 w 12182475"/>
              <a:gd name="connsiteY0" fmla="*/ 0 h 1009650"/>
              <a:gd name="connsiteX1" fmla="*/ 476250 w 12182475"/>
              <a:gd name="connsiteY1" fmla="*/ 304800 h 1009650"/>
              <a:gd name="connsiteX2" fmla="*/ 133350 w 12182475"/>
              <a:gd name="connsiteY2" fmla="*/ 828675 h 1009650"/>
              <a:gd name="connsiteX3" fmla="*/ 771525 w 12182475"/>
              <a:gd name="connsiteY3" fmla="*/ 742950 h 1009650"/>
              <a:gd name="connsiteX4" fmla="*/ 619125 w 12182475"/>
              <a:gd name="connsiteY4" fmla="*/ 857250 h 1009650"/>
              <a:gd name="connsiteX5" fmla="*/ 1419225 w 12182475"/>
              <a:gd name="connsiteY5" fmla="*/ 762000 h 1009650"/>
              <a:gd name="connsiteX6" fmla="*/ 1295400 w 12182475"/>
              <a:gd name="connsiteY6" fmla="*/ 895350 h 1009650"/>
              <a:gd name="connsiteX7" fmla="*/ 12182475 w 12182475"/>
              <a:gd name="connsiteY7" fmla="*/ 1009650 h 1009650"/>
              <a:gd name="connsiteX0" fmla="*/ 0 w 15876323"/>
              <a:gd name="connsiteY0" fmla="*/ 0 h 1118292"/>
              <a:gd name="connsiteX1" fmla="*/ 476250 w 15876323"/>
              <a:gd name="connsiteY1" fmla="*/ 304800 h 1118292"/>
              <a:gd name="connsiteX2" fmla="*/ 133350 w 15876323"/>
              <a:gd name="connsiteY2" fmla="*/ 828675 h 1118292"/>
              <a:gd name="connsiteX3" fmla="*/ 771525 w 15876323"/>
              <a:gd name="connsiteY3" fmla="*/ 742950 h 1118292"/>
              <a:gd name="connsiteX4" fmla="*/ 619125 w 15876323"/>
              <a:gd name="connsiteY4" fmla="*/ 857250 h 1118292"/>
              <a:gd name="connsiteX5" fmla="*/ 1419225 w 15876323"/>
              <a:gd name="connsiteY5" fmla="*/ 762000 h 1118292"/>
              <a:gd name="connsiteX6" fmla="*/ 1295400 w 15876323"/>
              <a:gd name="connsiteY6" fmla="*/ 895350 h 1118292"/>
              <a:gd name="connsiteX7" fmla="*/ 15876323 w 15876323"/>
              <a:gd name="connsiteY7" fmla="*/ 1118292 h 111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6323" h="1118292">
                <a:moveTo>
                  <a:pt x="0" y="0"/>
                </a:moveTo>
                <a:lnTo>
                  <a:pt x="476250" y="304800"/>
                </a:lnTo>
                <a:lnTo>
                  <a:pt x="133350" y="828675"/>
                </a:lnTo>
                <a:lnTo>
                  <a:pt x="771525" y="742950"/>
                </a:lnTo>
                <a:lnTo>
                  <a:pt x="619125" y="857250"/>
                </a:lnTo>
                <a:lnTo>
                  <a:pt x="1419225" y="762000"/>
                </a:lnTo>
                <a:lnTo>
                  <a:pt x="1295400" y="895350"/>
                </a:lnTo>
                <a:lnTo>
                  <a:pt x="15876323" y="1118292"/>
                </a:lnTo>
              </a:path>
            </a:pathLst>
          </a:custGeom>
          <a:noFill/>
          <a:ln w="76200">
            <a:solidFill>
              <a:srgbClr val="FFFE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9700" tIns="69852" rIns="139700" bIns="698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2752"/>
          </a:p>
        </p:txBody>
      </p:sp>
      <p:sp>
        <p:nvSpPr>
          <p:cNvPr id="13" name="CuadroTexto 12"/>
          <p:cNvSpPr txBox="1"/>
          <p:nvPr/>
        </p:nvSpPr>
        <p:spPr>
          <a:xfrm>
            <a:off x="1285611" y="1876651"/>
            <a:ext cx="7348801" cy="82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752" dirty="0">
              <a:solidFill>
                <a:schemeClr val="bg1">
                  <a:lumMod val="10000"/>
                </a:schemeClr>
              </a:solidFill>
            </a:endParaRPr>
          </a:p>
          <a:p>
            <a:pPr marL="436580" indent="-436580"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rgbClr val="FFFEFB"/>
                </a:solidFill>
              </a:rPr>
              <a:t>  </a:t>
            </a:r>
            <a:r>
              <a:rPr lang="es-ES" sz="2000" b="1" dirty="0">
                <a:solidFill>
                  <a:schemeClr val="bg1">
                    <a:lumMod val="10000"/>
                  </a:schemeClr>
                </a:solidFill>
              </a:rPr>
              <a:t>   </a:t>
            </a:r>
            <a:r>
              <a:rPr lang="es-ES" sz="2000" b="1" dirty="0" smtClean="0">
                <a:solidFill>
                  <a:schemeClr val="bg1">
                    <a:lumMod val="10000"/>
                  </a:schemeClr>
                </a:solidFill>
              </a:rPr>
              <a:t>PLANTA ARQUITECTONICA</a:t>
            </a:r>
            <a:endParaRPr lang="es-ES" sz="2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Recortar rectángulo de esquina diagonal 3"/>
          <p:cNvSpPr/>
          <p:nvPr/>
        </p:nvSpPr>
        <p:spPr>
          <a:xfrm>
            <a:off x="5611448" y="2373504"/>
            <a:ext cx="1733915" cy="302685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MX" sz="1400" dirty="0" smtClean="0">
                <a:solidFill>
                  <a:srgbClr val="FFFFFF"/>
                </a:solidFill>
                <a:latin typeface="Arial" panose="020B0604020202020204" pitchFamily="34" charset="0"/>
              </a:rPr>
              <a:t>186.00 M2</a:t>
            </a:r>
            <a:endParaRPr lang="es-MX" sz="1400" dirty="0"/>
          </a:p>
        </p:txBody>
      </p:sp>
      <p:sp>
        <p:nvSpPr>
          <p:cNvPr id="14" name="Recortar rectángulo de esquina diagonal 13"/>
          <p:cNvSpPr/>
          <p:nvPr/>
        </p:nvSpPr>
        <p:spPr>
          <a:xfrm>
            <a:off x="5611446" y="2700274"/>
            <a:ext cx="1733915" cy="302685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>
                <a:solidFill>
                  <a:srgbClr val="333300"/>
                </a:solidFill>
              </a:rPr>
              <a:t> PLANTA ALTA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biLevel thresh="75000"/>
            <a:lum bright="-40000" contrast="-20000"/>
          </a:blip>
          <a:srcRect l="14104" t="28581" r="56444" b="23746"/>
          <a:stretch/>
        </p:blipFill>
        <p:spPr>
          <a:xfrm rot="5400000">
            <a:off x="244353" y="4034425"/>
            <a:ext cx="7102095" cy="44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7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 9"/>
          <p:cNvSpPr/>
          <p:nvPr/>
        </p:nvSpPr>
        <p:spPr>
          <a:xfrm>
            <a:off x="539931" y="3239589"/>
            <a:ext cx="6357258" cy="4484914"/>
          </a:xfrm>
          <a:custGeom>
            <a:avLst/>
            <a:gdLst>
              <a:gd name="connsiteX0" fmla="*/ 0 w 6357258"/>
              <a:gd name="connsiteY0" fmla="*/ 4484914 h 4484914"/>
              <a:gd name="connsiteX1" fmla="*/ 6357258 w 6357258"/>
              <a:gd name="connsiteY1" fmla="*/ 3622765 h 4484914"/>
              <a:gd name="connsiteX2" fmla="*/ 6357258 w 6357258"/>
              <a:gd name="connsiteY2" fmla="*/ 0 h 4484914"/>
              <a:gd name="connsiteX3" fmla="*/ 17418 w 6357258"/>
              <a:gd name="connsiteY3" fmla="*/ 0 h 4484914"/>
              <a:gd name="connsiteX4" fmla="*/ 0 w 6357258"/>
              <a:gd name="connsiteY4" fmla="*/ 4484914 h 448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7258" h="4484914">
                <a:moveTo>
                  <a:pt x="0" y="4484914"/>
                </a:moveTo>
                <a:lnTo>
                  <a:pt x="6357258" y="3622765"/>
                </a:lnTo>
                <a:lnTo>
                  <a:pt x="6357258" y="0"/>
                </a:lnTo>
                <a:lnTo>
                  <a:pt x="17418" y="0"/>
                </a:lnTo>
                <a:lnTo>
                  <a:pt x="0" y="4484914"/>
                </a:lnTo>
                <a:close/>
              </a:path>
            </a:pathLst>
          </a:custGeom>
          <a:blipFill dpi="0" rotWithShape="1">
            <a:blip r:embed="rId2">
              <a:alphaModFix amt="3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>
                <a:solidFill>
                  <a:schemeClr val="bg1">
                    <a:lumMod val="25000"/>
                  </a:schemeClr>
                </a:solidFill>
              </a:rPr>
              <a:t>CADIZ RESIDENCIAL                     CASA </a:t>
            </a:r>
            <a:r>
              <a:rPr lang="es-ES" dirty="0" smtClean="0">
                <a:solidFill>
                  <a:schemeClr val="bg1">
                    <a:lumMod val="25000"/>
                  </a:schemeClr>
                </a:solidFill>
              </a:rPr>
              <a:t>L19</a:t>
            </a:r>
            <a:endParaRPr lang="es-MX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257036" y="2399132"/>
            <a:ext cx="7348801" cy="82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752" dirty="0">
              <a:solidFill>
                <a:schemeClr val="bg1">
                  <a:lumMod val="10000"/>
                </a:schemeClr>
              </a:solidFill>
            </a:endParaRPr>
          </a:p>
          <a:p>
            <a:pPr marL="436580" indent="-436580"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rgbClr val="FFFEFB"/>
                </a:solidFill>
              </a:rPr>
              <a:t>  </a:t>
            </a:r>
            <a:r>
              <a:rPr lang="es-ES" sz="2000" b="1" dirty="0">
                <a:solidFill>
                  <a:schemeClr val="bg1">
                    <a:lumMod val="10000"/>
                  </a:schemeClr>
                </a:solidFill>
              </a:rPr>
              <a:t>   </a:t>
            </a:r>
            <a:r>
              <a:rPr lang="es-ES" sz="2000" b="1" dirty="0" smtClean="0">
                <a:solidFill>
                  <a:schemeClr val="bg1">
                    <a:lumMod val="10000"/>
                  </a:schemeClr>
                </a:solidFill>
              </a:rPr>
              <a:t>FACHADA</a:t>
            </a:r>
            <a:endParaRPr lang="es-ES" sz="2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4" name="Recortar rectángulo de esquina diagonal 13"/>
          <p:cNvSpPr/>
          <p:nvPr/>
        </p:nvSpPr>
        <p:spPr>
          <a:xfrm>
            <a:off x="1400601" y="8394955"/>
            <a:ext cx="1733915" cy="302685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b="1" dirty="0" smtClean="0">
                <a:solidFill>
                  <a:srgbClr val="333300"/>
                </a:solidFill>
              </a:rPr>
              <a:t>FACHADA PRINCIPAL</a:t>
            </a:r>
            <a:endParaRPr lang="es-MX" sz="800" b="1" dirty="0">
              <a:solidFill>
                <a:srgbClr val="3333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lum bright="-20000" contrast="-20000"/>
          </a:blip>
          <a:srcRect l="29275" t="12431" r="44704" b="35620"/>
          <a:stretch/>
        </p:blipFill>
        <p:spPr>
          <a:xfrm>
            <a:off x="539931" y="3222755"/>
            <a:ext cx="6377128" cy="4910223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9757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>
                <a:solidFill>
                  <a:schemeClr val="bg1">
                    <a:lumMod val="25000"/>
                  </a:schemeClr>
                </a:solidFill>
              </a:rPr>
              <a:t>CADIZ RESIDENCIAL                     CASA </a:t>
            </a:r>
            <a:r>
              <a:rPr lang="es-ES" dirty="0" smtClean="0">
                <a:solidFill>
                  <a:schemeClr val="bg1">
                    <a:lumMod val="25000"/>
                  </a:schemeClr>
                </a:solidFill>
              </a:rPr>
              <a:t>L19</a:t>
            </a:r>
            <a:endParaRPr lang="es-MX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257036" y="2399132"/>
            <a:ext cx="7348801" cy="82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752" dirty="0">
              <a:solidFill>
                <a:schemeClr val="bg1">
                  <a:lumMod val="10000"/>
                </a:schemeClr>
              </a:solidFill>
            </a:endParaRPr>
          </a:p>
          <a:p>
            <a:pPr marL="436580" indent="-436580"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rgbClr val="FFFEFB"/>
                </a:solidFill>
              </a:rPr>
              <a:t>  </a:t>
            </a:r>
            <a:r>
              <a:rPr lang="es-ES" sz="2000" b="1" dirty="0">
                <a:solidFill>
                  <a:schemeClr val="bg1">
                    <a:lumMod val="10000"/>
                  </a:schemeClr>
                </a:solidFill>
              </a:rPr>
              <a:t>   </a:t>
            </a:r>
            <a:r>
              <a:rPr lang="es-ES" sz="2000" b="1" dirty="0" smtClean="0">
                <a:solidFill>
                  <a:schemeClr val="bg1">
                    <a:lumMod val="10000"/>
                  </a:schemeClr>
                </a:solidFill>
              </a:rPr>
              <a:t>RENDER</a:t>
            </a:r>
            <a:endParaRPr lang="es-ES" sz="2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4" name="Recortar rectángulo de esquina diagonal 13"/>
          <p:cNvSpPr/>
          <p:nvPr/>
        </p:nvSpPr>
        <p:spPr>
          <a:xfrm>
            <a:off x="2514259" y="9235044"/>
            <a:ext cx="1733915" cy="302685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b="1" dirty="0">
                <a:solidFill>
                  <a:srgbClr val="333300"/>
                </a:solidFill>
              </a:rPr>
              <a:t>RENDERS</a:t>
            </a:r>
            <a:endParaRPr lang="es-MX" sz="800" b="1" dirty="0">
              <a:solidFill>
                <a:srgbClr val="3333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4" y="3388077"/>
            <a:ext cx="6440594" cy="482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>
                <a:solidFill>
                  <a:schemeClr val="bg1">
                    <a:lumMod val="25000"/>
                  </a:schemeClr>
                </a:solidFill>
              </a:rPr>
              <a:t>CADIZ RESIDENCIAL                     CASA </a:t>
            </a:r>
            <a:r>
              <a:rPr lang="es-ES" dirty="0" smtClean="0">
                <a:solidFill>
                  <a:schemeClr val="bg1">
                    <a:lumMod val="25000"/>
                  </a:schemeClr>
                </a:solidFill>
              </a:rPr>
              <a:t>L19</a:t>
            </a:r>
            <a:endParaRPr lang="es-MX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248327" y="1996411"/>
            <a:ext cx="7348801" cy="82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752" dirty="0">
              <a:solidFill>
                <a:schemeClr val="bg1">
                  <a:lumMod val="10000"/>
                </a:schemeClr>
              </a:solidFill>
            </a:endParaRPr>
          </a:p>
          <a:p>
            <a:pPr marL="436580" indent="-436580">
              <a:buFont typeface="Wingdings" panose="05000000000000000000" pitchFamily="2" charset="2"/>
              <a:buChar char="Ø"/>
            </a:pPr>
            <a:r>
              <a:rPr lang="es-ES" sz="2000" b="1" dirty="0" smtClean="0">
                <a:solidFill>
                  <a:srgbClr val="FFFEFB"/>
                </a:solidFill>
              </a:rPr>
              <a:t>  </a:t>
            </a:r>
            <a:r>
              <a:rPr lang="es-ES" sz="2000" b="1" dirty="0" smtClean="0">
                <a:solidFill>
                  <a:schemeClr val="bg1">
                    <a:lumMod val="10000"/>
                  </a:schemeClr>
                </a:solidFill>
              </a:rPr>
              <a:t>   RENDER</a:t>
            </a:r>
            <a:endParaRPr lang="es-ES" sz="2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4" name="Recortar rectángulo de esquina diagonal 13"/>
          <p:cNvSpPr/>
          <p:nvPr/>
        </p:nvSpPr>
        <p:spPr>
          <a:xfrm>
            <a:off x="5246982" y="9408595"/>
            <a:ext cx="1733915" cy="302685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b="1" dirty="0">
                <a:solidFill>
                  <a:srgbClr val="333300"/>
                </a:solidFill>
              </a:rPr>
              <a:t>RENDER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51729"/>
            <a:ext cx="6483341" cy="364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Personalizado 5">
      <a:dk1>
        <a:srgbClr val="FFF2CC"/>
      </a:dk1>
      <a:lt1>
        <a:srgbClr val="FFF2CC"/>
      </a:lt1>
      <a:dk2>
        <a:srgbClr val="FFF2CC"/>
      </a:dk2>
      <a:lt2>
        <a:srgbClr val="FFF2CC"/>
      </a:lt2>
      <a:accent1>
        <a:srgbClr val="8D8E72"/>
      </a:accent1>
      <a:accent2>
        <a:srgbClr val="8D8E72"/>
      </a:accent2>
      <a:accent3>
        <a:srgbClr val="8D8E72"/>
      </a:accent3>
      <a:accent4>
        <a:srgbClr val="8D8E72"/>
      </a:accent4>
      <a:accent5>
        <a:srgbClr val="8D8E72"/>
      </a:accent5>
      <a:accent6>
        <a:srgbClr val="8D8E72"/>
      </a:accent6>
      <a:hlink>
        <a:srgbClr val="464738"/>
      </a:hlink>
      <a:folHlink>
        <a:srgbClr val="2D2200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5">
    <a:dk1>
      <a:srgbClr val="FFF2CC"/>
    </a:dk1>
    <a:lt1>
      <a:srgbClr val="FFF2CC"/>
    </a:lt1>
    <a:dk2>
      <a:srgbClr val="FFF2CC"/>
    </a:dk2>
    <a:lt2>
      <a:srgbClr val="FFF2CC"/>
    </a:lt2>
    <a:accent1>
      <a:srgbClr val="8D8E72"/>
    </a:accent1>
    <a:accent2>
      <a:srgbClr val="8D8E72"/>
    </a:accent2>
    <a:accent3>
      <a:srgbClr val="8D8E72"/>
    </a:accent3>
    <a:accent4>
      <a:srgbClr val="8D8E72"/>
    </a:accent4>
    <a:accent5>
      <a:srgbClr val="8D8E72"/>
    </a:accent5>
    <a:accent6>
      <a:srgbClr val="8D8E72"/>
    </a:accent6>
    <a:hlink>
      <a:srgbClr val="464738"/>
    </a:hlink>
    <a:folHlink>
      <a:srgbClr val="2D22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1916</TotalTime>
  <Words>86</Words>
  <Application>Microsoft Office PowerPoint</Application>
  <PresentationFormat>Personalizado</PresentationFormat>
  <Paragraphs>39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Wingdings 3</vt:lpstr>
      <vt:lpstr>Sala de reuniones Ion</vt:lpstr>
      <vt:lpstr>CADIZ RESIDENCIAL                     CASA L19</vt:lpstr>
      <vt:lpstr>CADIZ RESIDENCIAL                     CASA L19</vt:lpstr>
      <vt:lpstr>CADIZ RESIDENCIAL                     CASA L19</vt:lpstr>
      <vt:lpstr>CADIZ RESIDENCIAL                     CASA L19</vt:lpstr>
      <vt:lpstr>CADIZ RESIDENCIAL                     CASA L19</vt:lpstr>
      <vt:lpstr>CADIZ RESIDENCIAL                     CASA L19</vt:lpstr>
      <vt:lpstr>CADIZ RESIDENCIAL                     CASA L19</vt:lpstr>
      <vt:lpstr>CADIZ RESIDENCIAL                     CASA L19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gladius@pcarts.com.mx</dc:creator>
  <cp:lastModifiedBy>gladius@pcarts.com.mx</cp:lastModifiedBy>
  <cp:revision>59</cp:revision>
  <dcterms:created xsi:type="dcterms:W3CDTF">2024-10-14T19:37:38Z</dcterms:created>
  <dcterms:modified xsi:type="dcterms:W3CDTF">2025-02-13T21:06:26Z</dcterms:modified>
</cp:coreProperties>
</file>